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0" r:id="rId2"/>
    <p:sldId id="346" r:id="rId3"/>
    <p:sldId id="340" r:id="rId4"/>
    <p:sldId id="286" r:id="rId5"/>
    <p:sldId id="361" r:id="rId6"/>
    <p:sldId id="360" r:id="rId7"/>
    <p:sldId id="364" r:id="rId8"/>
    <p:sldId id="365" r:id="rId9"/>
    <p:sldId id="356" r:id="rId10"/>
    <p:sldId id="344" r:id="rId11"/>
    <p:sldId id="351" r:id="rId12"/>
    <p:sldId id="357" r:id="rId13"/>
    <p:sldId id="367" r:id="rId14"/>
  </p:sldIdLst>
  <p:sldSz cx="9144000" cy="6858000" type="screen4x3"/>
  <p:notesSz cx="6811963" cy="99425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83" autoAdjust="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ECB25-9A27-4C3F-B532-B63F9D40E34F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F7A8BC9-927D-4369-81CC-E5E537666CBF}">
      <dgm:prSet phldrT="[Szöveg]" custT="1"/>
      <dgm:spPr/>
      <dgm:t>
        <a:bodyPr/>
        <a:lstStyle/>
        <a:p>
          <a:r>
            <a:rPr lang="hu-HU" sz="1600" noProof="0" dirty="0" smtClean="0">
              <a:solidFill>
                <a:schemeClr val="tx1"/>
              </a:solidFill>
            </a:rPr>
            <a:t>Előkészítés </a:t>
          </a:r>
          <a:endParaRPr lang="en-US" sz="1600" noProof="0" dirty="0">
            <a:solidFill>
              <a:schemeClr val="tx1"/>
            </a:solidFill>
          </a:endParaRPr>
        </a:p>
      </dgm:t>
    </dgm:pt>
    <dgm:pt modelId="{562265CF-03B8-48DE-8956-A4036F2B205C}" type="parTrans" cxnId="{BF929BF6-CD79-49E8-B415-C678B37DEAD0}">
      <dgm:prSet/>
      <dgm:spPr/>
      <dgm:t>
        <a:bodyPr/>
        <a:lstStyle/>
        <a:p>
          <a:endParaRPr lang="en-GB"/>
        </a:p>
      </dgm:t>
    </dgm:pt>
    <dgm:pt modelId="{A6B3B62E-68FC-43EE-86D6-8300227206D1}" type="sibTrans" cxnId="{BF929BF6-CD79-49E8-B415-C678B37DEAD0}">
      <dgm:prSet/>
      <dgm:spPr/>
      <dgm:t>
        <a:bodyPr/>
        <a:lstStyle/>
        <a:p>
          <a:endParaRPr lang="en-GB"/>
        </a:p>
      </dgm:t>
    </dgm:pt>
    <dgm:pt modelId="{FB352393-F259-4EB7-A0ED-743136DF2F0A}">
      <dgm:prSet phldrT="[Szöveg]" custT="1"/>
      <dgm:spPr/>
      <dgm:t>
        <a:bodyPr/>
        <a:lstStyle/>
        <a:p>
          <a:r>
            <a:rPr lang="hu-HU" sz="1600" b="1" i="0" noProof="0" dirty="0" smtClean="0">
              <a:solidFill>
                <a:schemeClr val="tx1"/>
              </a:solidFill>
            </a:rPr>
            <a:t>Bakancs tábor </a:t>
          </a:r>
        </a:p>
        <a:p>
          <a:r>
            <a:rPr lang="hu-HU" sz="1600" b="1" i="0" noProof="0" dirty="0" err="1" smtClean="0">
              <a:solidFill>
                <a:schemeClr val="tx1"/>
              </a:solidFill>
            </a:rPr>
            <a:t>Liepaja</a:t>
          </a:r>
          <a:endParaRPr lang="en-US" sz="1600" b="1" i="0" noProof="0" dirty="0">
            <a:solidFill>
              <a:schemeClr val="tx1"/>
            </a:solidFill>
          </a:endParaRPr>
        </a:p>
      </dgm:t>
    </dgm:pt>
    <dgm:pt modelId="{F68A1DAD-C4C9-4258-9AC0-3916B9D66F8D}" type="parTrans" cxnId="{2A2DEA17-BCEC-475B-B7D6-CACEDD163B3D}">
      <dgm:prSet/>
      <dgm:spPr/>
      <dgm:t>
        <a:bodyPr/>
        <a:lstStyle/>
        <a:p>
          <a:endParaRPr lang="en-GB"/>
        </a:p>
      </dgm:t>
    </dgm:pt>
    <dgm:pt modelId="{B61D9F14-87CA-4BEE-BD57-8AF2A3C89031}" type="sibTrans" cxnId="{2A2DEA17-BCEC-475B-B7D6-CACEDD163B3D}">
      <dgm:prSet/>
      <dgm:spPr/>
      <dgm:t>
        <a:bodyPr/>
        <a:lstStyle/>
        <a:p>
          <a:endParaRPr lang="en-GB"/>
        </a:p>
      </dgm:t>
    </dgm:pt>
    <dgm:pt modelId="{5B5C73A1-51BE-4479-8ADB-724863E2B95C}">
      <dgm:prSet phldrT="[Szöveg]" custT="1"/>
      <dgm:spPr/>
      <dgm:t>
        <a:bodyPr/>
        <a:lstStyle/>
        <a:p>
          <a:r>
            <a:rPr lang="hu-HU" sz="1600" b="1" noProof="0" dirty="0" smtClean="0">
              <a:solidFill>
                <a:schemeClr val="tx1"/>
              </a:solidFill>
            </a:rPr>
            <a:t>Hajrá</a:t>
          </a:r>
        </a:p>
        <a:p>
          <a:r>
            <a:rPr lang="hu-HU" sz="1600" b="1" noProof="0" dirty="0" smtClean="0">
              <a:solidFill>
                <a:schemeClr val="tx1"/>
              </a:solidFill>
            </a:rPr>
            <a:t>Budapest </a:t>
          </a:r>
          <a:r>
            <a:rPr lang="en-US" sz="1600" b="1" noProof="0" dirty="0" smtClean="0">
              <a:solidFill>
                <a:schemeClr val="tx1"/>
              </a:solidFill>
            </a:rPr>
            <a:t> 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2F394EF0-5884-4C87-A932-BF3008550B3F}" type="parTrans" cxnId="{848575D4-FAB6-4246-BDFE-4513D0EC0A7A}">
      <dgm:prSet/>
      <dgm:spPr/>
      <dgm:t>
        <a:bodyPr/>
        <a:lstStyle/>
        <a:p>
          <a:endParaRPr lang="en-GB"/>
        </a:p>
      </dgm:t>
    </dgm:pt>
    <dgm:pt modelId="{41F509BD-8F53-4C3F-9E99-3B8A4F69B967}" type="sibTrans" cxnId="{848575D4-FAB6-4246-BDFE-4513D0EC0A7A}">
      <dgm:prSet/>
      <dgm:spPr/>
      <dgm:t>
        <a:bodyPr/>
        <a:lstStyle/>
        <a:p>
          <a:endParaRPr lang="en-GB"/>
        </a:p>
      </dgm:t>
    </dgm:pt>
    <dgm:pt modelId="{294D7C98-6EEA-44FF-9808-C345D79EDB63}">
      <dgm:prSet phldrT="[Szöveg]" custT="1"/>
      <dgm:spPr/>
      <dgm:t>
        <a:bodyPr/>
        <a:lstStyle/>
        <a:p>
          <a:r>
            <a:rPr lang="hu-HU" sz="1600" b="1" noProof="0" dirty="0" err="1" smtClean="0">
              <a:solidFill>
                <a:schemeClr val="tx1"/>
              </a:solidFill>
            </a:rPr>
            <a:t>Finish</a:t>
          </a:r>
          <a:endParaRPr lang="hu-HU" sz="1600" b="1" noProof="0" dirty="0" smtClean="0">
            <a:solidFill>
              <a:schemeClr val="tx1"/>
            </a:solidFill>
          </a:endParaRPr>
        </a:p>
        <a:p>
          <a:r>
            <a:rPr lang="hu-HU" sz="1600" b="1" noProof="0" dirty="0" err="1" smtClean="0">
              <a:solidFill>
                <a:schemeClr val="tx1"/>
              </a:solidFill>
            </a:rPr>
            <a:t>Loulé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7549C4BE-3C81-4330-96A1-9FB7994C2017}" type="parTrans" cxnId="{36048C9D-C353-4D7C-8ECF-B6807936DF3C}">
      <dgm:prSet/>
      <dgm:spPr/>
      <dgm:t>
        <a:bodyPr/>
        <a:lstStyle/>
        <a:p>
          <a:endParaRPr lang="en-GB"/>
        </a:p>
      </dgm:t>
    </dgm:pt>
    <dgm:pt modelId="{11E2AC2C-CA7A-4B41-8805-7334470F202F}" type="sibTrans" cxnId="{36048C9D-C353-4D7C-8ECF-B6807936DF3C}">
      <dgm:prSet/>
      <dgm:spPr/>
      <dgm:t>
        <a:bodyPr/>
        <a:lstStyle/>
        <a:p>
          <a:endParaRPr lang="en-GB"/>
        </a:p>
      </dgm:t>
    </dgm:pt>
    <dgm:pt modelId="{F090AEEA-B83B-4C9C-B94F-8D7699F38F60}">
      <dgm:prSet phldrT="[Szöveg]" custT="1"/>
      <dgm:spPr/>
      <dgm:t>
        <a:bodyPr/>
        <a:lstStyle/>
        <a:p>
          <a:r>
            <a:rPr lang="hu-HU" sz="1600" noProof="0" dirty="0" smtClean="0">
              <a:solidFill>
                <a:schemeClr val="tx1"/>
              </a:solidFill>
            </a:rPr>
            <a:t>Mély-merülések</a:t>
          </a:r>
          <a:endParaRPr lang="en-US" sz="1600" noProof="0" dirty="0">
            <a:solidFill>
              <a:schemeClr val="tx1"/>
            </a:solidFill>
          </a:endParaRPr>
        </a:p>
      </dgm:t>
    </dgm:pt>
    <dgm:pt modelId="{06D5F0AF-F591-4F60-BF94-0A35435C8B83}" type="parTrans" cxnId="{F61DA19C-41DA-42FD-9C2C-B805B73167C6}">
      <dgm:prSet/>
      <dgm:spPr/>
      <dgm:t>
        <a:bodyPr/>
        <a:lstStyle/>
        <a:p>
          <a:endParaRPr lang="en-GB"/>
        </a:p>
      </dgm:t>
    </dgm:pt>
    <dgm:pt modelId="{611AB9AF-08BC-49BE-9230-CA420FF5D45B}" type="sibTrans" cxnId="{F61DA19C-41DA-42FD-9C2C-B805B73167C6}">
      <dgm:prSet/>
      <dgm:spPr/>
      <dgm:t>
        <a:bodyPr/>
        <a:lstStyle/>
        <a:p>
          <a:endParaRPr lang="en-GB"/>
        </a:p>
      </dgm:t>
    </dgm:pt>
    <dgm:pt modelId="{1C3F6B21-145F-49C6-9656-BE1799AB7A96}">
      <dgm:prSet phldrT="[Szöveg]" custT="1"/>
      <dgm:spPr/>
      <dgm:t>
        <a:bodyPr/>
        <a:lstStyle/>
        <a:p>
          <a:r>
            <a:rPr lang="hu-HU" sz="1600" noProof="0" dirty="0" smtClean="0">
              <a:solidFill>
                <a:schemeClr val="tx1"/>
              </a:solidFill>
            </a:rPr>
            <a:t>Integrált Akcióterv munkaközi  </a:t>
          </a:r>
          <a:endParaRPr lang="en-US" sz="1600" noProof="0" dirty="0">
            <a:solidFill>
              <a:schemeClr val="tx1"/>
            </a:solidFill>
          </a:endParaRPr>
        </a:p>
      </dgm:t>
    </dgm:pt>
    <dgm:pt modelId="{C9498B01-A7A0-4385-9BC5-0FDA4A616A6B}" type="parTrans" cxnId="{B5D47B48-5816-4032-BC6F-0CB0B1D432A3}">
      <dgm:prSet/>
      <dgm:spPr/>
      <dgm:t>
        <a:bodyPr/>
        <a:lstStyle/>
        <a:p>
          <a:endParaRPr lang="en-GB"/>
        </a:p>
      </dgm:t>
    </dgm:pt>
    <dgm:pt modelId="{7E78CC9F-0CA1-4074-BBE2-ACE44CCA21C4}" type="sibTrans" cxnId="{B5D47B48-5816-4032-BC6F-0CB0B1D432A3}">
      <dgm:prSet/>
      <dgm:spPr/>
      <dgm:t>
        <a:bodyPr/>
        <a:lstStyle/>
        <a:p>
          <a:endParaRPr lang="en-GB"/>
        </a:p>
      </dgm:t>
    </dgm:pt>
    <dgm:pt modelId="{3FDB920F-B81D-40EB-AC8E-8723AB758AD1}">
      <dgm:prSet phldrT="[Szöveg]" custT="1"/>
      <dgm:spPr/>
      <dgm:t>
        <a:bodyPr/>
        <a:lstStyle/>
        <a:p>
          <a:r>
            <a:rPr lang="hu-HU" sz="1600" b="1" i="0" noProof="0" dirty="0" smtClean="0">
              <a:solidFill>
                <a:schemeClr val="tx1"/>
              </a:solidFill>
            </a:rPr>
            <a:t>Start</a:t>
          </a:r>
        </a:p>
        <a:p>
          <a:r>
            <a:rPr lang="hu-HU" sz="1600" b="1" noProof="0" dirty="0" smtClean="0">
              <a:solidFill>
                <a:schemeClr val="tx1"/>
              </a:solidFill>
            </a:rPr>
            <a:t>Birmingham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21F2E392-2B73-402A-978F-6509CD78C735}" type="parTrans" cxnId="{3B632A14-2D05-426E-9F18-F48131F2E51B}">
      <dgm:prSet/>
      <dgm:spPr/>
      <dgm:t>
        <a:bodyPr/>
        <a:lstStyle/>
        <a:p>
          <a:endParaRPr lang="en-GB"/>
        </a:p>
      </dgm:t>
    </dgm:pt>
    <dgm:pt modelId="{C6AD572C-84C7-4250-9CBA-A44E4F9E9E73}" type="sibTrans" cxnId="{3B632A14-2D05-426E-9F18-F48131F2E51B}">
      <dgm:prSet/>
      <dgm:spPr/>
      <dgm:t>
        <a:bodyPr/>
        <a:lstStyle/>
        <a:p>
          <a:endParaRPr lang="en-GB"/>
        </a:p>
      </dgm:t>
    </dgm:pt>
    <dgm:pt modelId="{170B97BA-7523-49F4-B816-006776AFFA0C}">
      <dgm:prSet phldrT="[Szöveg]" custT="1"/>
      <dgm:spPr/>
      <dgm:t>
        <a:bodyPr/>
        <a:lstStyle/>
        <a:p>
          <a:r>
            <a:rPr lang="hu-HU" sz="1600" b="1" noProof="0" dirty="0" smtClean="0">
              <a:solidFill>
                <a:schemeClr val="tx1"/>
              </a:solidFill>
            </a:rPr>
            <a:t>Félidős </a:t>
          </a:r>
        </a:p>
        <a:p>
          <a:r>
            <a:rPr lang="hu-HU" sz="1600" b="1" noProof="0" dirty="0" err="1" smtClean="0">
              <a:solidFill>
                <a:schemeClr val="tx1"/>
              </a:solidFill>
            </a:rPr>
            <a:t>Rieti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842C2D7D-962F-407A-967A-C1EE7228B94A}" type="parTrans" cxnId="{E3DA2C4D-3461-4941-9038-C8A6382FB8D2}">
      <dgm:prSet/>
      <dgm:spPr/>
      <dgm:t>
        <a:bodyPr/>
        <a:lstStyle/>
        <a:p>
          <a:endParaRPr lang="en-GB"/>
        </a:p>
      </dgm:t>
    </dgm:pt>
    <dgm:pt modelId="{B5A7CEA7-8733-43E5-9595-B64B42660BC2}" type="sibTrans" cxnId="{E3DA2C4D-3461-4941-9038-C8A6382FB8D2}">
      <dgm:prSet/>
      <dgm:spPr/>
      <dgm:t>
        <a:bodyPr/>
        <a:lstStyle/>
        <a:p>
          <a:endParaRPr lang="en-GB"/>
        </a:p>
      </dgm:t>
    </dgm:pt>
    <dgm:pt modelId="{16B85BD8-E46C-4429-B132-733BADE5F63F}">
      <dgm:prSet phldrT="[Szöveg]" custT="1"/>
      <dgm:spPr/>
      <dgm:t>
        <a:bodyPr/>
        <a:lstStyle/>
        <a:p>
          <a:r>
            <a:rPr lang="hu-HU" sz="1600" noProof="0" dirty="0" smtClean="0">
              <a:solidFill>
                <a:schemeClr val="tx1"/>
              </a:solidFill>
            </a:rPr>
            <a:t>Integrált Akcióterv véglegesítése </a:t>
          </a:r>
          <a:endParaRPr lang="en-US" sz="1600" noProof="0" dirty="0">
            <a:solidFill>
              <a:schemeClr val="tx1"/>
            </a:solidFill>
          </a:endParaRPr>
        </a:p>
      </dgm:t>
    </dgm:pt>
    <dgm:pt modelId="{8DFCEA57-D85E-44EC-9D1D-2149DE630020}" type="parTrans" cxnId="{DDA13410-883C-4D36-82B9-674ED034BBA1}">
      <dgm:prSet/>
      <dgm:spPr/>
      <dgm:t>
        <a:bodyPr/>
        <a:lstStyle/>
        <a:p>
          <a:endParaRPr lang="en-GB"/>
        </a:p>
      </dgm:t>
    </dgm:pt>
    <dgm:pt modelId="{936153BF-2AD9-4A66-AFAB-D8CCB01F614C}" type="sibTrans" cxnId="{DDA13410-883C-4D36-82B9-674ED034BBA1}">
      <dgm:prSet/>
      <dgm:spPr/>
      <dgm:t>
        <a:bodyPr/>
        <a:lstStyle/>
        <a:p>
          <a:endParaRPr lang="en-GB"/>
        </a:p>
      </dgm:t>
    </dgm:pt>
    <dgm:pt modelId="{6EC4B346-8B81-4EC1-9386-F1F3DE10C846}">
      <dgm:prSet phldrT="[Szöveg]" custT="1"/>
      <dgm:spPr/>
      <dgm:t>
        <a:bodyPr/>
        <a:lstStyle/>
        <a:p>
          <a:r>
            <a:rPr lang="hu-HU" sz="1600" noProof="0" dirty="0" smtClean="0">
              <a:solidFill>
                <a:schemeClr val="tx1"/>
              </a:solidFill>
            </a:rPr>
            <a:t>Önértékelés </a:t>
          </a:r>
        </a:p>
      </dgm:t>
    </dgm:pt>
    <dgm:pt modelId="{7B27E037-2160-4868-B3F8-B5F65A39AF61}" type="parTrans" cxnId="{A35F59A7-92EA-4166-AB9E-B17642965A41}">
      <dgm:prSet/>
      <dgm:spPr/>
      <dgm:t>
        <a:bodyPr/>
        <a:lstStyle/>
        <a:p>
          <a:endParaRPr lang="en-GB"/>
        </a:p>
      </dgm:t>
    </dgm:pt>
    <dgm:pt modelId="{EEA0505A-D8F2-4B38-95D6-EA505D96CD58}" type="sibTrans" cxnId="{A35F59A7-92EA-4166-AB9E-B17642965A41}">
      <dgm:prSet/>
      <dgm:spPr/>
      <dgm:t>
        <a:bodyPr/>
        <a:lstStyle/>
        <a:p>
          <a:endParaRPr lang="en-GB"/>
        </a:p>
      </dgm:t>
    </dgm:pt>
    <dgm:pt modelId="{40793669-9F76-422D-AD71-49FDBDC983B1}" type="pres">
      <dgm:prSet presAssocID="{303ECB25-9A27-4C3F-B532-B63F9D40E34F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364957CC-FFCA-4568-AE1D-6615BE1411EC}" type="pres">
      <dgm:prSet presAssocID="{2F7A8BC9-927D-4369-81CC-E5E537666CBF}" presName="parComposite" presStyleCnt="0"/>
      <dgm:spPr/>
    </dgm:pt>
    <dgm:pt modelId="{45D5A045-8D0B-46DE-8FC8-713BECE2CED4}" type="pres">
      <dgm:prSet presAssocID="{2F7A8BC9-927D-4369-81CC-E5E537666CBF}" presName="parBigCircle" presStyleLbl="node0" presStyleIdx="0" presStyleCnt="5"/>
      <dgm:spPr/>
    </dgm:pt>
    <dgm:pt modelId="{04AB9B05-6C1D-4C34-822C-C57F97B2FA18}" type="pres">
      <dgm:prSet presAssocID="{2F7A8BC9-927D-4369-81CC-E5E537666CBF}" presName="parTx" presStyleLbl="revTx" presStyleIdx="0" presStyleCnt="15"/>
      <dgm:spPr/>
      <dgm:t>
        <a:bodyPr/>
        <a:lstStyle/>
        <a:p>
          <a:endParaRPr lang="en-GB"/>
        </a:p>
      </dgm:t>
    </dgm:pt>
    <dgm:pt modelId="{1851BA48-F8FB-4D32-8126-A9FF5ACC40C1}" type="pres">
      <dgm:prSet presAssocID="{2F7A8BC9-927D-4369-81CC-E5E537666CBF}" presName="bSpace" presStyleCnt="0"/>
      <dgm:spPr/>
    </dgm:pt>
    <dgm:pt modelId="{56D8C739-43CB-4363-A28B-16BD562B05CC}" type="pres">
      <dgm:prSet presAssocID="{2F7A8BC9-927D-4369-81CC-E5E537666CBF}" presName="parBackupNorm" presStyleCnt="0"/>
      <dgm:spPr/>
    </dgm:pt>
    <dgm:pt modelId="{9CE9BA45-5765-4834-B8D7-05B3B05E3F16}" type="pres">
      <dgm:prSet presAssocID="{A6B3B62E-68FC-43EE-86D6-8300227206D1}" presName="parSpace" presStyleCnt="0"/>
      <dgm:spPr/>
    </dgm:pt>
    <dgm:pt modelId="{07E16FCD-2AE7-43D6-968F-7474246B83D8}" type="pres">
      <dgm:prSet presAssocID="{3FDB920F-B81D-40EB-AC8E-8723AB758AD1}" presName="desBackupLeftNorm" presStyleCnt="0"/>
      <dgm:spPr/>
    </dgm:pt>
    <dgm:pt modelId="{C992D9AB-73C9-45D5-AD19-DBD5C1BE5986}" type="pres">
      <dgm:prSet presAssocID="{3FDB920F-B81D-40EB-AC8E-8723AB758AD1}" presName="desComposite" presStyleCnt="0"/>
      <dgm:spPr/>
    </dgm:pt>
    <dgm:pt modelId="{D57A7B8E-F873-411F-BC1A-CB5B6111C5A2}" type="pres">
      <dgm:prSet presAssocID="{3FDB920F-B81D-40EB-AC8E-8723AB758AD1}" presName="desCircle" presStyleLbl="node1" presStyleIdx="0" presStyleCnt="5"/>
      <dgm:spPr/>
    </dgm:pt>
    <dgm:pt modelId="{6B4383E1-8FD8-4A24-A12F-C4C84E380C99}" type="pres">
      <dgm:prSet presAssocID="{3FDB920F-B81D-40EB-AC8E-8723AB758AD1}" presName="chTx" presStyleLbl="revTx" presStyleIdx="1" presStyleCnt="15"/>
      <dgm:spPr/>
      <dgm:t>
        <a:bodyPr/>
        <a:lstStyle/>
        <a:p>
          <a:endParaRPr lang="en-GB"/>
        </a:p>
      </dgm:t>
    </dgm:pt>
    <dgm:pt modelId="{2C07EF1A-AEB1-4B3E-8AC6-D3C8A26E319A}" type="pres">
      <dgm:prSet presAssocID="{3FDB920F-B81D-40EB-AC8E-8723AB758AD1}" presName="desTx" presStyleLbl="revTx" presStyleIdx="2" presStyleCnt="15">
        <dgm:presLayoutVars>
          <dgm:bulletEnabled val="1"/>
        </dgm:presLayoutVars>
      </dgm:prSet>
      <dgm:spPr/>
    </dgm:pt>
    <dgm:pt modelId="{D7D766C3-0D5A-49D1-9603-C29920DBA178}" type="pres">
      <dgm:prSet presAssocID="{3FDB920F-B81D-40EB-AC8E-8723AB758AD1}" presName="desBackupRightNorm" presStyleCnt="0"/>
      <dgm:spPr/>
    </dgm:pt>
    <dgm:pt modelId="{067AF12A-6751-4913-A9F2-B0C459EE065D}" type="pres">
      <dgm:prSet presAssocID="{C6AD572C-84C7-4250-9CBA-A44E4F9E9E73}" presName="desSpace" presStyleCnt="0"/>
      <dgm:spPr/>
    </dgm:pt>
    <dgm:pt modelId="{A146C3CB-29D1-4E5C-B72F-5BDFB551F48F}" type="pres">
      <dgm:prSet presAssocID="{6EC4B346-8B81-4EC1-9386-F1F3DE10C846}" presName="parComposite" presStyleCnt="0"/>
      <dgm:spPr/>
    </dgm:pt>
    <dgm:pt modelId="{A5A4FBFC-3055-43B9-B541-3DE39644307F}" type="pres">
      <dgm:prSet presAssocID="{6EC4B346-8B81-4EC1-9386-F1F3DE10C846}" presName="parBigCircle" presStyleLbl="node0" presStyleIdx="1" presStyleCnt="5"/>
      <dgm:spPr/>
    </dgm:pt>
    <dgm:pt modelId="{2567BFE9-24C6-405C-B49C-C43E96ED6D56}" type="pres">
      <dgm:prSet presAssocID="{6EC4B346-8B81-4EC1-9386-F1F3DE10C846}" presName="parTx" presStyleLbl="revTx" presStyleIdx="3" presStyleCnt="15"/>
      <dgm:spPr/>
      <dgm:t>
        <a:bodyPr/>
        <a:lstStyle/>
        <a:p>
          <a:endParaRPr lang="en-GB"/>
        </a:p>
      </dgm:t>
    </dgm:pt>
    <dgm:pt modelId="{F2459996-6230-43C0-8239-846C0074922B}" type="pres">
      <dgm:prSet presAssocID="{6EC4B346-8B81-4EC1-9386-F1F3DE10C846}" presName="bSpace" presStyleCnt="0"/>
      <dgm:spPr/>
    </dgm:pt>
    <dgm:pt modelId="{A7BE16B5-FC52-4248-A0BE-E0E7A4AD6F99}" type="pres">
      <dgm:prSet presAssocID="{6EC4B346-8B81-4EC1-9386-F1F3DE10C846}" presName="parBackupNorm" presStyleCnt="0"/>
      <dgm:spPr/>
    </dgm:pt>
    <dgm:pt modelId="{45937D90-A15A-4CF3-86D4-B0D503B1744A}" type="pres">
      <dgm:prSet presAssocID="{EEA0505A-D8F2-4B38-95D6-EA505D96CD58}" presName="parSpace" presStyleCnt="0"/>
      <dgm:spPr/>
    </dgm:pt>
    <dgm:pt modelId="{8E72ACA1-4F3B-421B-8D88-60E61F03F84B}" type="pres">
      <dgm:prSet presAssocID="{FB352393-F259-4EB7-A0ED-743136DF2F0A}" presName="desBackupLeftNorm" presStyleCnt="0"/>
      <dgm:spPr/>
    </dgm:pt>
    <dgm:pt modelId="{9E7DBB30-4D0E-4322-B4AD-66EA964B9A06}" type="pres">
      <dgm:prSet presAssocID="{FB352393-F259-4EB7-A0ED-743136DF2F0A}" presName="desComposite" presStyleCnt="0"/>
      <dgm:spPr/>
    </dgm:pt>
    <dgm:pt modelId="{87A0E1D1-EE02-4606-8205-D5B3F7199CDC}" type="pres">
      <dgm:prSet presAssocID="{FB352393-F259-4EB7-A0ED-743136DF2F0A}" presName="desCircle" presStyleLbl="node1" presStyleIdx="1" presStyleCnt="5"/>
      <dgm:spPr/>
    </dgm:pt>
    <dgm:pt modelId="{A982DBEB-6767-46FE-B52D-D284D30D0DED}" type="pres">
      <dgm:prSet presAssocID="{FB352393-F259-4EB7-A0ED-743136DF2F0A}" presName="chTx" presStyleLbl="revTx" presStyleIdx="4" presStyleCnt="15"/>
      <dgm:spPr/>
      <dgm:t>
        <a:bodyPr/>
        <a:lstStyle/>
        <a:p>
          <a:endParaRPr lang="en-GB"/>
        </a:p>
      </dgm:t>
    </dgm:pt>
    <dgm:pt modelId="{2FB0F582-F51D-4747-99B9-6D9B45E822E4}" type="pres">
      <dgm:prSet presAssocID="{FB352393-F259-4EB7-A0ED-743136DF2F0A}" presName="desTx" presStyleLbl="revTx" presStyleIdx="5" presStyleCnt="15">
        <dgm:presLayoutVars>
          <dgm:bulletEnabled val="1"/>
        </dgm:presLayoutVars>
      </dgm:prSet>
      <dgm:spPr/>
    </dgm:pt>
    <dgm:pt modelId="{F02B2B01-8AB9-4BDC-8198-CCD28108F145}" type="pres">
      <dgm:prSet presAssocID="{FB352393-F259-4EB7-A0ED-743136DF2F0A}" presName="desBackupRightNorm" presStyleCnt="0"/>
      <dgm:spPr/>
    </dgm:pt>
    <dgm:pt modelId="{4DC3DC5B-3ADE-4476-A688-321BBBB4E248}" type="pres">
      <dgm:prSet presAssocID="{B61D9F14-87CA-4BEE-BD57-8AF2A3C89031}" presName="desSpace" presStyleCnt="0"/>
      <dgm:spPr/>
    </dgm:pt>
    <dgm:pt modelId="{5642A890-CA76-415F-AB4A-8AE4893D53CD}" type="pres">
      <dgm:prSet presAssocID="{F090AEEA-B83B-4C9C-B94F-8D7699F38F60}" presName="parComposite" presStyleCnt="0"/>
      <dgm:spPr/>
    </dgm:pt>
    <dgm:pt modelId="{276CB1AD-7315-44AA-9BE0-2DD5F8860A1C}" type="pres">
      <dgm:prSet presAssocID="{F090AEEA-B83B-4C9C-B94F-8D7699F38F60}" presName="parBigCircle" presStyleLbl="node0" presStyleIdx="2" presStyleCnt="5"/>
      <dgm:spPr/>
    </dgm:pt>
    <dgm:pt modelId="{DCCF9FFD-7CBA-454D-81DF-8FF6C3D0FDEE}" type="pres">
      <dgm:prSet presAssocID="{F090AEEA-B83B-4C9C-B94F-8D7699F38F60}" presName="parTx" presStyleLbl="revTx" presStyleIdx="6" presStyleCnt="15" custScaleX="103199"/>
      <dgm:spPr/>
      <dgm:t>
        <a:bodyPr/>
        <a:lstStyle/>
        <a:p>
          <a:endParaRPr lang="en-GB"/>
        </a:p>
      </dgm:t>
    </dgm:pt>
    <dgm:pt modelId="{4D428150-1CFF-41A2-AF6C-DF9A9CBA75A4}" type="pres">
      <dgm:prSet presAssocID="{F090AEEA-B83B-4C9C-B94F-8D7699F38F60}" presName="bSpace" presStyleCnt="0"/>
      <dgm:spPr/>
    </dgm:pt>
    <dgm:pt modelId="{3BDC31FA-2A28-4954-A0EF-ED0E4692B85D}" type="pres">
      <dgm:prSet presAssocID="{F090AEEA-B83B-4C9C-B94F-8D7699F38F60}" presName="parBackupNorm" presStyleCnt="0"/>
      <dgm:spPr/>
    </dgm:pt>
    <dgm:pt modelId="{2DF9907A-8253-4547-81E6-844702C9AE74}" type="pres">
      <dgm:prSet presAssocID="{611AB9AF-08BC-49BE-9230-CA420FF5D45B}" presName="parSpace" presStyleCnt="0"/>
      <dgm:spPr/>
    </dgm:pt>
    <dgm:pt modelId="{E2E55DDF-8943-4DEC-81C4-958E5454CB63}" type="pres">
      <dgm:prSet presAssocID="{170B97BA-7523-49F4-B816-006776AFFA0C}" presName="desBackupLeftNorm" presStyleCnt="0"/>
      <dgm:spPr/>
    </dgm:pt>
    <dgm:pt modelId="{71F5BABC-8150-4A0D-A93E-95EEA2A3959D}" type="pres">
      <dgm:prSet presAssocID="{170B97BA-7523-49F4-B816-006776AFFA0C}" presName="desComposite" presStyleCnt="0"/>
      <dgm:spPr/>
    </dgm:pt>
    <dgm:pt modelId="{23E8BB48-0F67-4DE3-A592-C6CA76AE4E82}" type="pres">
      <dgm:prSet presAssocID="{170B97BA-7523-49F4-B816-006776AFFA0C}" presName="desCircle" presStyleLbl="node1" presStyleIdx="2" presStyleCnt="5"/>
      <dgm:spPr/>
    </dgm:pt>
    <dgm:pt modelId="{7BFD5F07-6AF6-4A40-8DCA-8E26EBCB2346}" type="pres">
      <dgm:prSet presAssocID="{170B97BA-7523-49F4-B816-006776AFFA0C}" presName="chTx" presStyleLbl="revTx" presStyleIdx="7" presStyleCnt="15"/>
      <dgm:spPr/>
      <dgm:t>
        <a:bodyPr/>
        <a:lstStyle/>
        <a:p>
          <a:endParaRPr lang="en-GB"/>
        </a:p>
      </dgm:t>
    </dgm:pt>
    <dgm:pt modelId="{2A50AAC0-C5F0-4EAD-9F56-90EF1AF86821}" type="pres">
      <dgm:prSet presAssocID="{170B97BA-7523-49F4-B816-006776AFFA0C}" presName="desTx" presStyleLbl="revTx" presStyleIdx="8" presStyleCnt="15">
        <dgm:presLayoutVars>
          <dgm:bulletEnabled val="1"/>
        </dgm:presLayoutVars>
      </dgm:prSet>
      <dgm:spPr/>
    </dgm:pt>
    <dgm:pt modelId="{6F03181B-49B8-490C-91A0-B68C690389BB}" type="pres">
      <dgm:prSet presAssocID="{170B97BA-7523-49F4-B816-006776AFFA0C}" presName="desBackupRightNorm" presStyleCnt="0"/>
      <dgm:spPr/>
    </dgm:pt>
    <dgm:pt modelId="{579A437E-1F53-42E8-AF43-64A18DF78465}" type="pres">
      <dgm:prSet presAssocID="{B5A7CEA7-8733-43E5-9595-B64B42660BC2}" presName="desSpace" presStyleCnt="0"/>
      <dgm:spPr/>
    </dgm:pt>
    <dgm:pt modelId="{A3CB0BAE-6BFF-48B9-9BCA-209E3E975731}" type="pres">
      <dgm:prSet presAssocID="{1C3F6B21-145F-49C6-9656-BE1799AB7A96}" presName="parComposite" presStyleCnt="0"/>
      <dgm:spPr/>
    </dgm:pt>
    <dgm:pt modelId="{94D8E1F9-B7BC-47FA-82A5-7DAC9806B232}" type="pres">
      <dgm:prSet presAssocID="{1C3F6B21-145F-49C6-9656-BE1799AB7A96}" presName="parBigCircle" presStyleLbl="node0" presStyleIdx="3" presStyleCnt="5"/>
      <dgm:spPr/>
    </dgm:pt>
    <dgm:pt modelId="{FAA5A9E8-96C6-44B0-BAD0-040F4FA22C3C}" type="pres">
      <dgm:prSet presAssocID="{1C3F6B21-145F-49C6-9656-BE1799AB7A96}" presName="parTx" presStyleLbl="revTx" presStyleIdx="9" presStyleCnt="15"/>
      <dgm:spPr/>
      <dgm:t>
        <a:bodyPr/>
        <a:lstStyle/>
        <a:p>
          <a:endParaRPr lang="en-GB"/>
        </a:p>
      </dgm:t>
    </dgm:pt>
    <dgm:pt modelId="{8C9AA4CE-73E7-43B0-B2BA-559A05D78FAE}" type="pres">
      <dgm:prSet presAssocID="{1C3F6B21-145F-49C6-9656-BE1799AB7A96}" presName="bSpace" presStyleCnt="0"/>
      <dgm:spPr/>
    </dgm:pt>
    <dgm:pt modelId="{EE7F93E4-6959-41CE-9A01-73960FC072F3}" type="pres">
      <dgm:prSet presAssocID="{1C3F6B21-145F-49C6-9656-BE1799AB7A96}" presName="parBackupNorm" presStyleCnt="0"/>
      <dgm:spPr/>
    </dgm:pt>
    <dgm:pt modelId="{4B19502B-7860-48AA-90BB-6568668DDAFC}" type="pres">
      <dgm:prSet presAssocID="{7E78CC9F-0CA1-4074-BBE2-ACE44CCA21C4}" presName="parSpace" presStyleCnt="0"/>
      <dgm:spPr/>
    </dgm:pt>
    <dgm:pt modelId="{2922A737-036E-4FEC-AE97-3E6254C190C5}" type="pres">
      <dgm:prSet presAssocID="{5B5C73A1-51BE-4479-8ADB-724863E2B95C}" presName="desBackupLeftNorm" presStyleCnt="0"/>
      <dgm:spPr/>
    </dgm:pt>
    <dgm:pt modelId="{3C9F3BD3-4125-45D4-BD65-2A976BCDB2FB}" type="pres">
      <dgm:prSet presAssocID="{5B5C73A1-51BE-4479-8ADB-724863E2B95C}" presName="desComposite" presStyleCnt="0"/>
      <dgm:spPr/>
    </dgm:pt>
    <dgm:pt modelId="{3A6AEFA8-172D-4EFA-94B0-BF37A2816433}" type="pres">
      <dgm:prSet presAssocID="{5B5C73A1-51BE-4479-8ADB-724863E2B95C}" presName="desCircle" presStyleLbl="node1" presStyleIdx="3" presStyleCnt="5"/>
      <dgm:spPr/>
    </dgm:pt>
    <dgm:pt modelId="{4A58DDB6-6A69-4703-B068-A40F63D8AEE1}" type="pres">
      <dgm:prSet presAssocID="{5B5C73A1-51BE-4479-8ADB-724863E2B95C}" presName="chTx" presStyleLbl="revTx" presStyleIdx="10" presStyleCnt="15"/>
      <dgm:spPr/>
      <dgm:t>
        <a:bodyPr/>
        <a:lstStyle/>
        <a:p>
          <a:endParaRPr lang="en-GB"/>
        </a:p>
      </dgm:t>
    </dgm:pt>
    <dgm:pt modelId="{93CC52FF-C502-4483-8F74-32CCB55CE31A}" type="pres">
      <dgm:prSet presAssocID="{5B5C73A1-51BE-4479-8ADB-724863E2B95C}" presName="desTx" presStyleLbl="revTx" presStyleIdx="11" presStyleCnt="15">
        <dgm:presLayoutVars>
          <dgm:bulletEnabled val="1"/>
        </dgm:presLayoutVars>
      </dgm:prSet>
      <dgm:spPr/>
    </dgm:pt>
    <dgm:pt modelId="{F754C50C-BDF6-4554-A1D3-73D62FF0EA1E}" type="pres">
      <dgm:prSet presAssocID="{5B5C73A1-51BE-4479-8ADB-724863E2B95C}" presName="desBackupRightNorm" presStyleCnt="0"/>
      <dgm:spPr/>
    </dgm:pt>
    <dgm:pt modelId="{8D39C4CC-DE90-471A-85E1-B232AC34F381}" type="pres">
      <dgm:prSet presAssocID="{41F509BD-8F53-4C3F-9E99-3B8A4F69B967}" presName="desSpace" presStyleCnt="0"/>
      <dgm:spPr/>
    </dgm:pt>
    <dgm:pt modelId="{91621229-BD26-4DA8-9D48-B350D3C51791}" type="pres">
      <dgm:prSet presAssocID="{16B85BD8-E46C-4429-B132-733BADE5F63F}" presName="parComposite" presStyleCnt="0"/>
      <dgm:spPr/>
    </dgm:pt>
    <dgm:pt modelId="{6357CA24-E515-489C-8458-A70749F87758}" type="pres">
      <dgm:prSet presAssocID="{16B85BD8-E46C-4429-B132-733BADE5F63F}" presName="parBigCircle" presStyleLbl="node0" presStyleIdx="4" presStyleCnt="5"/>
      <dgm:spPr/>
    </dgm:pt>
    <dgm:pt modelId="{5E79A25B-1E62-48B9-8801-41BA0048A439}" type="pres">
      <dgm:prSet presAssocID="{16B85BD8-E46C-4429-B132-733BADE5F63F}" presName="parTx" presStyleLbl="revTx" presStyleIdx="12" presStyleCnt="15"/>
      <dgm:spPr/>
      <dgm:t>
        <a:bodyPr/>
        <a:lstStyle/>
        <a:p>
          <a:endParaRPr lang="en-GB"/>
        </a:p>
      </dgm:t>
    </dgm:pt>
    <dgm:pt modelId="{CA9B2FDD-11C2-40FC-9635-780F56D7B523}" type="pres">
      <dgm:prSet presAssocID="{16B85BD8-E46C-4429-B132-733BADE5F63F}" presName="bSpace" presStyleCnt="0"/>
      <dgm:spPr/>
    </dgm:pt>
    <dgm:pt modelId="{E9A97859-F721-4438-A3C3-7F7A5C218368}" type="pres">
      <dgm:prSet presAssocID="{16B85BD8-E46C-4429-B132-733BADE5F63F}" presName="parBackupNorm" presStyleCnt="0"/>
      <dgm:spPr/>
    </dgm:pt>
    <dgm:pt modelId="{1190D463-47B8-4C80-AB49-47F8F93DC9D1}" type="pres">
      <dgm:prSet presAssocID="{936153BF-2AD9-4A66-AFAB-D8CCB01F614C}" presName="parSpace" presStyleCnt="0"/>
      <dgm:spPr/>
    </dgm:pt>
    <dgm:pt modelId="{CC9AEA88-818E-40E9-9469-A9F6E1D99C53}" type="pres">
      <dgm:prSet presAssocID="{294D7C98-6EEA-44FF-9808-C345D79EDB63}" presName="desBackupLeftNorm" presStyleCnt="0"/>
      <dgm:spPr/>
    </dgm:pt>
    <dgm:pt modelId="{A6582D9B-BCE9-4AC6-B268-7E12D8B2399A}" type="pres">
      <dgm:prSet presAssocID="{294D7C98-6EEA-44FF-9808-C345D79EDB63}" presName="desComposite" presStyleCnt="0"/>
      <dgm:spPr/>
    </dgm:pt>
    <dgm:pt modelId="{7B0BE03A-D52E-4774-9DDD-2B37BF65BAB4}" type="pres">
      <dgm:prSet presAssocID="{294D7C98-6EEA-44FF-9808-C345D79EDB63}" presName="desCircle" presStyleLbl="node1" presStyleIdx="4" presStyleCnt="5"/>
      <dgm:spPr/>
    </dgm:pt>
    <dgm:pt modelId="{13F4E78E-88BE-4C7B-B7C5-42D3D728283C}" type="pres">
      <dgm:prSet presAssocID="{294D7C98-6EEA-44FF-9808-C345D79EDB63}" presName="chTx" presStyleLbl="revTx" presStyleIdx="13" presStyleCnt="15"/>
      <dgm:spPr/>
      <dgm:t>
        <a:bodyPr/>
        <a:lstStyle/>
        <a:p>
          <a:endParaRPr lang="en-GB"/>
        </a:p>
      </dgm:t>
    </dgm:pt>
    <dgm:pt modelId="{7CB9B564-4F9B-48B6-BD7B-F44BD949B54A}" type="pres">
      <dgm:prSet presAssocID="{294D7C98-6EEA-44FF-9808-C345D79EDB63}" presName="desTx" presStyleLbl="revTx" presStyleIdx="14" presStyleCnt="15">
        <dgm:presLayoutVars>
          <dgm:bulletEnabled val="1"/>
        </dgm:presLayoutVars>
      </dgm:prSet>
      <dgm:spPr/>
    </dgm:pt>
    <dgm:pt modelId="{047152E3-F411-49DE-A9E8-7FD3B1BB413A}" type="pres">
      <dgm:prSet presAssocID="{294D7C98-6EEA-44FF-9808-C345D79EDB63}" presName="desBackupRightNorm" presStyleCnt="0"/>
      <dgm:spPr/>
    </dgm:pt>
    <dgm:pt modelId="{15E9E1CC-38F2-435D-A026-6758F398E7E1}" type="pres">
      <dgm:prSet presAssocID="{11E2AC2C-CA7A-4B41-8805-7334470F202F}" presName="desSpace" presStyleCnt="0"/>
      <dgm:spPr/>
    </dgm:pt>
  </dgm:ptLst>
  <dgm:cxnLst>
    <dgm:cxn modelId="{3B632A14-2D05-426E-9F18-F48131F2E51B}" srcId="{2F7A8BC9-927D-4369-81CC-E5E537666CBF}" destId="{3FDB920F-B81D-40EB-AC8E-8723AB758AD1}" srcOrd="0" destOrd="0" parTransId="{21F2E392-2B73-402A-978F-6509CD78C735}" sibTransId="{C6AD572C-84C7-4250-9CBA-A44E4F9E9E73}"/>
    <dgm:cxn modelId="{2F5A183E-F3AA-40AF-A436-8FFEC630161A}" type="presOf" srcId="{F090AEEA-B83B-4C9C-B94F-8D7699F38F60}" destId="{DCCF9FFD-7CBA-454D-81DF-8FF6C3D0FDEE}" srcOrd="0" destOrd="0" presId="urn:microsoft.com/office/officeart/2008/layout/CircleAccentTimeline"/>
    <dgm:cxn modelId="{EBDE95E1-19DE-4B17-9180-49D6598103C7}" type="presOf" srcId="{170B97BA-7523-49F4-B816-006776AFFA0C}" destId="{7BFD5F07-6AF6-4A40-8DCA-8E26EBCB2346}" srcOrd="0" destOrd="0" presId="urn:microsoft.com/office/officeart/2008/layout/CircleAccentTimeline"/>
    <dgm:cxn modelId="{07DE4A28-0FAC-47CE-AA7D-75DAC36C3AA6}" type="presOf" srcId="{6EC4B346-8B81-4EC1-9386-F1F3DE10C846}" destId="{2567BFE9-24C6-405C-B49C-C43E96ED6D56}" srcOrd="0" destOrd="0" presId="urn:microsoft.com/office/officeart/2008/layout/CircleAccentTimeline"/>
    <dgm:cxn modelId="{2A2DEA17-BCEC-475B-B7D6-CACEDD163B3D}" srcId="{6EC4B346-8B81-4EC1-9386-F1F3DE10C846}" destId="{FB352393-F259-4EB7-A0ED-743136DF2F0A}" srcOrd="0" destOrd="0" parTransId="{F68A1DAD-C4C9-4258-9AC0-3916B9D66F8D}" sibTransId="{B61D9F14-87CA-4BEE-BD57-8AF2A3C89031}"/>
    <dgm:cxn modelId="{AC4C9864-AE2A-4670-A1EB-355F33FA39B6}" type="presOf" srcId="{1C3F6B21-145F-49C6-9656-BE1799AB7A96}" destId="{FAA5A9E8-96C6-44B0-BAD0-040F4FA22C3C}" srcOrd="0" destOrd="0" presId="urn:microsoft.com/office/officeart/2008/layout/CircleAccentTimeline"/>
    <dgm:cxn modelId="{E3DA2C4D-3461-4941-9038-C8A6382FB8D2}" srcId="{F090AEEA-B83B-4C9C-B94F-8D7699F38F60}" destId="{170B97BA-7523-49F4-B816-006776AFFA0C}" srcOrd="0" destOrd="0" parTransId="{842C2D7D-962F-407A-967A-C1EE7228B94A}" sibTransId="{B5A7CEA7-8733-43E5-9595-B64B42660BC2}"/>
    <dgm:cxn modelId="{A8BE3FE8-3F4D-47BA-B2DF-57D385F90BCC}" type="presOf" srcId="{303ECB25-9A27-4C3F-B532-B63F9D40E34F}" destId="{40793669-9F76-422D-AD71-49FDBDC983B1}" srcOrd="0" destOrd="0" presId="urn:microsoft.com/office/officeart/2008/layout/CircleAccentTimeline"/>
    <dgm:cxn modelId="{B5D47B48-5816-4032-BC6F-0CB0B1D432A3}" srcId="{303ECB25-9A27-4C3F-B532-B63F9D40E34F}" destId="{1C3F6B21-145F-49C6-9656-BE1799AB7A96}" srcOrd="3" destOrd="0" parTransId="{C9498B01-A7A0-4385-9BC5-0FDA4A616A6B}" sibTransId="{7E78CC9F-0CA1-4074-BBE2-ACE44CCA21C4}"/>
    <dgm:cxn modelId="{D786F0BA-551D-465A-88A8-80E020B92AE3}" type="presOf" srcId="{294D7C98-6EEA-44FF-9808-C345D79EDB63}" destId="{13F4E78E-88BE-4C7B-B7C5-42D3D728283C}" srcOrd="0" destOrd="0" presId="urn:microsoft.com/office/officeart/2008/layout/CircleAccentTimeline"/>
    <dgm:cxn modelId="{36048C9D-C353-4D7C-8ECF-B6807936DF3C}" srcId="{16B85BD8-E46C-4429-B132-733BADE5F63F}" destId="{294D7C98-6EEA-44FF-9808-C345D79EDB63}" srcOrd="0" destOrd="0" parTransId="{7549C4BE-3C81-4330-96A1-9FB7994C2017}" sibTransId="{11E2AC2C-CA7A-4B41-8805-7334470F202F}"/>
    <dgm:cxn modelId="{BF929BF6-CD79-49E8-B415-C678B37DEAD0}" srcId="{303ECB25-9A27-4C3F-B532-B63F9D40E34F}" destId="{2F7A8BC9-927D-4369-81CC-E5E537666CBF}" srcOrd="0" destOrd="0" parTransId="{562265CF-03B8-48DE-8956-A4036F2B205C}" sibTransId="{A6B3B62E-68FC-43EE-86D6-8300227206D1}"/>
    <dgm:cxn modelId="{DDA13410-883C-4D36-82B9-674ED034BBA1}" srcId="{303ECB25-9A27-4C3F-B532-B63F9D40E34F}" destId="{16B85BD8-E46C-4429-B132-733BADE5F63F}" srcOrd="4" destOrd="0" parTransId="{8DFCEA57-D85E-44EC-9D1D-2149DE630020}" sibTransId="{936153BF-2AD9-4A66-AFAB-D8CCB01F614C}"/>
    <dgm:cxn modelId="{A35F59A7-92EA-4166-AB9E-B17642965A41}" srcId="{303ECB25-9A27-4C3F-B532-B63F9D40E34F}" destId="{6EC4B346-8B81-4EC1-9386-F1F3DE10C846}" srcOrd="1" destOrd="0" parTransId="{7B27E037-2160-4868-B3F8-B5F65A39AF61}" sibTransId="{EEA0505A-D8F2-4B38-95D6-EA505D96CD58}"/>
    <dgm:cxn modelId="{EA34B292-EC61-4A12-96B5-8652C87C2018}" type="presOf" srcId="{16B85BD8-E46C-4429-B132-733BADE5F63F}" destId="{5E79A25B-1E62-48B9-8801-41BA0048A439}" srcOrd="0" destOrd="0" presId="urn:microsoft.com/office/officeart/2008/layout/CircleAccentTimeline"/>
    <dgm:cxn modelId="{C7403CF2-73DA-4DB8-8620-F14ED5B56986}" type="presOf" srcId="{FB352393-F259-4EB7-A0ED-743136DF2F0A}" destId="{A982DBEB-6767-46FE-B52D-D284D30D0DED}" srcOrd="0" destOrd="0" presId="urn:microsoft.com/office/officeart/2008/layout/CircleAccentTimeline"/>
    <dgm:cxn modelId="{0D1585D8-18F9-419D-84AF-908720FA4EA8}" type="presOf" srcId="{2F7A8BC9-927D-4369-81CC-E5E537666CBF}" destId="{04AB9B05-6C1D-4C34-822C-C57F97B2FA18}" srcOrd="0" destOrd="0" presId="urn:microsoft.com/office/officeart/2008/layout/CircleAccentTimeline"/>
    <dgm:cxn modelId="{848575D4-FAB6-4246-BDFE-4513D0EC0A7A}" srcId="{1C3F6B21-145F-49C6-9656-BE1799AB7A96}" destId="{5B5C73A1-51BE-4479-8ADB-724863E2B95C}" srcOrd="0" destOrd="0" parTransId="{2F394EF0-5884-4C87-A932-BF3008550B3F}" sibTransId="{41F509BD-8F53-4C3F-9E99-3B8A4F69B967}"/>
    <dgm:cxn modelId="{A3F1A565-A73A-428E-8214-DE1F910C4AFF}" type="presOf" srcId="{5B5C73A1-51BE-4479-8ADB-724863E2B95C}" destId="{4A58DDB6-6A69-4703-B068-A40F63D8AEE1}" srcOrd="0" destOrd="0" presId="urn:microsoft.com/office/officeart/2008/layout/CircleAccentTimeline"/>
    <dgm:cxn modelId="{F61DA19C-41DA-42FD-9C2C-B805B73167C6}" srcId="{303ECB25-9A27-4C3F-B532-B63F9D40E34F}" destId="{F090AEEA-B83B-4C9C-B94F-8D7699F38F60}" srcOrd="2" destOrd="0" parTransId="{06D5F0AF-F591-4F60-BF94-0A35435C8B83}" sibTransId="{611AB9AF-08BC-49BE-9230-CA420FF5D45B}"/>
    <dgm:cxn modelId="{9551345D-DC71-4AAD-9B53-9D9C84525A87}" type="presOf" srcId="{3FDB920F-B81D-40EB-AC8E-8723AB758AD1}" destId="{6B4383E1-8FD8-4A24-A12F-C4C84E380C99}" srcOrd="0" destOrd="0" presId="urn:microsoft.com/office/officeart/2008/layout/CircleAccentTimeline"/>
    <dgm:cxn modelId="{0B5F475C-D1D4-451E-993F-D4ACAA6EC7BD}" type="presParOf" srcId="{40793669-9F76-422D-AD71-49FDBDC983B1}" destId="{364957CC-FFCA-4568-AE1D-6615BE1411EC}" srcOrd="0" destOrd="0" presId="urn:microsoft.com/office/officeart/2008/layout/CircleAccentTimeline"/>
    <dgm:cxn modelId="{1F350E2D-3307-4267-B360-129D7E774C7A}" type="presParOf" srcId="{364957CC-FFCA-4568-AE1D-6615BE1411EC}" destId="{45D5A045-8D0B-46DE-8FC8-713BECE2CED4}" srcOrd="0" destOrd="0" presId="urn:microsoft.com/office/officeart/2008/layout/CircleAccentTimeline"/>
    <dgm:cxn modelId="{99743BAE-8221-4BC3-8303-B08A4F725D9F}" type="presParOf" srcId="{364957CC-FFCA-4568-AE1D-6615BE1411EC}" destId="{04AB9B05-6C1D-4C34-822C-C57F97B2FA18}" srcOrd="1" destOrd="0" presId="urn:microsoft.com/office/officeart/2008/layout/CircleAccentTimeline"/>
    <dgm:cxn modelId="{6CE5B164-67ED-4BFA-9B0B-06A07CA08B7C}" type="presParOf" srcId="{364957CC-FFCA-4568-AE1D-6615BE1411EC}" destId="{1851BA48-F8FB-4D32-8126-A9FF5ACC40C1}" srcOrd="2" destOrd="0" presId="urn:microsoft.com/office/officeart/2008/layout/CircleAccentTimeline"/>
    <dgm:cxn modelId="{7346426E-3545-4279-8E6D-B44E0D7A872B}" type="presParOf" srcId="{40793669-9F76-422D-AD71-49FDBDC983B1}" destId="{56D8C739-43CB-4363-A28B-16BD562B05CC}" srcOrd="1" destOrd="0" presId="urn:microsoft.com/office/officeart/2008/layout/CircleAccentTimeline"/>
    <dgm:cxn modelId="{F73AA988-FA0E-43BF-B554-3F982F049CC6}" type="presParOf" srcId="{40793669-9F76-422D-AD71-49FDBDC983B1}" destId="{9CE9BA45-5765-4834-B8D7-05B3B05E3F16}" srcOrd="2" destOrd="0" presId="urn:microsoft.com/office/officeart/2008/layout/CircleAccentTimeline"/>
    <dgm:cxn modelId="{7FC67660-175C-4CF9-83F8-057E8BD80613}" type="presParOf" srcId="{40793669-9F76-422D-AD71-49FDBDC983B1}" destId="{07E16FCD-2AE7-43D6-968F-7474246B83D8}" srcOrd="3" destOrd="0" presId="urn:microsoft.com/office/officeart/2008/layout/CircleAccentTimeline"/>
    <dgm:cxn modelId="{AF2F4C7B-4A33-41FF-9A4A-9A824C52EB87}" type="presParOf" srcId="{40793669-9F76-422D-AD71-49FDBDC983B1}" destId="{C992D9AB-73C9-45D5-AD19-DBD5C1BE5986}" srcOrd="4" destOrd="0" presId="urn:microsoft.com/office/officeart/2008/layout/CircleAccentTimeline"/>
    <dgm:cxn modelId="{760340E2-559F-465D-B2AE-087DCB7B49F8}" type="presParOf" srcId="{C992D9AB-73C9-45D5-AD19-DBD5C1BE5986}" destId="{D57A7B8E-F873-411F-BC1A-CB5B6111C5A2}" srcOrd="0" destOrd="0" presId="urn:microsoft.com/office/officeart/2008/layout/CircleAccentTimeline"/>
    <dgm:cxn modelId="{7A92C482-187C-4C88-A0BB-191CBC13AC4A}" type="presParOf" srcId="{C992D9AB-73C9-45D5-AD19-DBD5C1BE5986}" destId="{6B4383E1-8FD8-4A24-A12F-C4C84E380C99}" srcOrd="1" destOrd="0" presId="urn:microsoft.com/office/officeart/2008/layout/CircleAccentTimeline"/>
    <dgm:cxn modelId="{5A3DC8A1-A574-40A9-ADF2-F178140787FC}" type="presParOf" srcId="{C992D9AB-73C9-45D5-AD19-DBD5C1BE5986}" destId="{2C07EF1A-AEB1-4B3E-8AC6-D3C8A26E319A}" srcOrd="2" destOrd="0" presId="urn:microsoft.com/office/officeart/2008/layout/CircleAccentTimeline"/>
    <dgm:cxn modelId="{3699533C-9A49-4CBD-9626-37FF2F9C8012}" type="presParOf" srcId="{40793669-9F76-422D-AD71-49FDBDC983B1}" destId="{D7D766C3-0D5A-49D1-9603-C29920DBA178}" srcOrd="5" destOrd="0" presId="urn:microsoft.com/office/officeart/2008/layout/CircleAccentTimeline"/>
    <dgm:cxn modelId="{DFD86F17-8B1A-4DA0-84BA-77442E31D094}" type="presParOf" srcId="{40793669-9F76-422D-AD71-49FDBDC983B1}" destId="{067AF12A-6751-4913-A9F2-B0C459EE065D}" srcOrd="6" destOrd="0" presId="urn:microsoft.com/office/officeart/2008/layout/CircleAccentTimeline"/>
    <dgm:cxn modelId="{C38438DC-66FC-479F-AE71-BF3F7CB4A6F3}" type="presParOf" srcId="{40793669-9F76-422D-AD71-49FDBDC983B1}" destId="{A146C3CB-29D1-4E5C-B72F-5BDFB551F48F}" srcOrd="7" destOrd="0" presId="urn:microsoft.com/office/officeart/2008/layout/CircleAccentTimeline"/>
    <dgm:cxn modelId="{81281D12-B1F2-41C8-A26F-D30BEB038CF0}" type="presParOf" srcId="{A146C3CB-29D1-4E5C-B72F-5BDFB551F48F}" destId="{A5A4FBFC-3055-43B9-B541-3DE39644307F}" srcOrd="0" destOrd="0" presId="urn:microsoft.com/office/officeart/2008/layout/CircleAccentTimeline"/>
    <dgm:cxn modelId="{0B41A870-EA73-4826-A0E9-F6F52ECD2CC9}" type="presParOf" srcId="{A146C3CB-29D1-4E5C-B72F-5BDFB551F48F}" destId="{2567BFE9-24C6-405C-B49C-C43E96ED6D56}" srcOrd="1" destOrd="0" presId="urn:microsoft.com/office/officeart/2008/layout/CircleAccentTimeline"/>
    <dgm:cxn modelId="{0150B921-2D0E-4748-A86F-2A5CF7085482}" type="presParOf" srcId="{A146C3CB-29D1-4E5C-B72F-5BDFB551F48F}" destId="{F2459996-6230-43C0-8239-846C0074922B}" srcOrd="2" destOrd="0" presId="urn:microsoft.com/office/officeart/2008/layout/CircleAccentTimeline"/>
    <dgm:cxn modelId="{1C3DD3B7-A58C-4FC7-AF1F-E312CFB5E36E}" type="presParOf" srcId="{40793669-9F76-422D-AD71-49FDBDC983B1}" destId="{A7BE16B5-FC52-4248-A0BE-E0E7A4AD6F99}" srcOrd="8" destOrd="0" presId="urn:microsoft.com/office/officeart/2008/layout/CircleAccentTimeline"/>
    <dgm:cxn modelId="{2BD40EB7-15D2-4CE2-B505-81C5B5A7A7EF}" type="presParOf" srcId="{40793669-9F76-422D-AD71-49FDBDC983B1}" destId="{45937D90-A15A-4CF3-86D4-B0D503B1744A}" srcOrd="9" destOrd="0" presId="urn:microsoft.com/office/officeart/2008/layout/CircleAccentTimeline"/>
    <dgm:cxn modelId="{F50AE879-AB1D-4B3C-956D-C077FE253917}" type="presParOf" srcId="{40793669-9F76-422D-AD71-49FDBDC983B1}" destId="{8E72ACA1-4F3B-421B-8D88-60E61F03F84B}" srcOrd="10" destOrd="0" presId="urn:microsoft.com/office/officeart/2008/layout/CircleAccentTimeline"/>
    <dgm:cxn modelId="{CE04B9D8-0E36-416C-A713-AED02115AFFC}" type="presParOf" srcId="{40793669-9F76-422D-AD71-49FDBDC983B1}" destId="{9E7DBB30-4D0E-4322-B4AD-66EA964B9A06}" srcOrd="11" destOrd="0" presId="urn:microsoft.com/office/officeart/2008/layout/CircleAccentTimeline"/>
    <dgm:cxn modelId="{729CF976-6DFD-4D41-A5FF-2B03D948C71A}" type="presParOf" srcId="{9E7DBB30-4D0E-4322-B4AD-66EA964B9A06}" destId="{87A0E1D1-EE02-4606-8205-D5B3F7199CDC}" srcOrd="0" destOrd="0" presId="urn:microsoft.com/office/officeart/2008/layout/CircleAccentTimeline"/>
    <dgm:cxn modelId="{EEE795C5-B623-4063-94AF-79AED47C5E66}" type="presParOf" srcId="{9E7DBB30-4D0E-4322-B4AD-66EA964B9A06}" destId="{A982DBEB-6767-46FE-B52D-D284D30D0DED}" srcOrd="1" destOrd="0" presId="urn:microsoft.com/office/officeart/2008/layout/CircleAccentTimeline"/>
    <dgm:cxn modelId="{4318D389-27C9-4C66-B44E-E5B8E9FEB061}" type="presParOf" srcId="{9E7DBB30-4D0E-4322-B4AD-66EA964B9A06}" destId="{2FB0F582-F51D-4747-99B9-6D9B45E822E4}" srcOrd="2" destOrd="0" presId="urn:microsoft.com/office/officeart/2008/layout/CircleAccentTimeline"/>
    <dgm:cxn modelId="{DC138AD1-E3C6-445D-A7C4-5ED2B630E9DB}" type="presParOf" srcId="{40793669-9F76-422D-AD71-49FDBDC983B1}" destId="{F02B2B01-8AB9-4BDC-8198-CCD28108F145}" srcOrd="12" destOrd="0" presId="urn:microsoft.com/office/officeart/2008/layout/CircleAccentTimeline"/>
    <dgm:cxn modelId="{5C486B7D-C3AC-4795-80A7-C2B3A435D24A}" type="presParOf" srcId="{40793669-9F76-422D-AD71-49FDBDC983B1}" destId="{4DC3DC5B-3ADE-4476-A688-321BBBB4E248}" srcOrd="13" destOrd="0" presId="urn:microsoft.com/office/officeart/2008/layout/CircleAccentTimeline"/>
    <dgm:cxn modelId="{4D5B5B9F-ECAF-45BD-B882-25B15A9EA400}" type="presParOf" srcId="{40793669-9F76-422D-AD71-49FDBDC983B1}" destId="{5642A890-CA76-415F-AB4A-8AE4893D53CD}" srcOrd="14" destOrd="0" presId="urn:microsoft.com/office/officeart/2008/layout/CircleAccentTimeline"/>
    <dgm:cxn modelId="{C30B63CF-C7A5-4725-984F-1FA53011FDD8}" type="presParOf" srcId="{5642A890-CA76-415F-AB4A-8AE4893D53CD}" destId="{276CB1AD-7315-44AA-9BE0-2DD5F8860A1C}" srcOrd="0" destOrd="0" presId="urn:microsoft.com/office/officeart/2008/layout/CircleAccentTimeline"/>
    <dgm:cxn modelId="{CE939BD7-2D25-4559-8A58-372064AD8AC6}" type="presParOf" srcId="{5642A890-CA76-415F-AB4A-8AE4893D53CD}" destId="{DCCF9FFD-7CBA-454D-81DF-8FF6C3D0FDEE}" srcOrd="1" destOrd="0" presId="urn:microsoft.com/office/officeart/2008/layout/CircleAccentTimeline"/>
    <dgm:cxn modelId="{73FA5EDD-DDE7-4697-B3CE-F30F31A226E3}" type="presParOf" srcId="{5642A890-CA76-415F-AB4A-8AE4893D53CD}" destId="{4D428150-1CFF-41A2-AF6C-DF9A9CBA75A4}" srcOrd="2" destOrd="0" presId="urn:microsoft.com/office/officeart/2008/layout/CircleAccentTimeline"/>
    <dgm:cxn modelId="{2C7A7FDC-A503-48CD-BC1B-69D168E0B827}" type="presParOf" srcId="{40793669-9F76-422D-AD71-49FDBDC983B1}" destId="{3BDC31FA-2A28-4954-A0EF-ED0E4692B85D}" srcOrd="15" destOrd="0" presId="urn:microsoft.com/office/officeart/2008/layout/CircleAccentTimeline"/>
    <dgm:cxn modelId="{076FCB3D-7BDA-4146-9927-0129FB504020}" type="presParOf" srcId="{40793669-9F76-422D-AD71-49FDBDC983B1}" destId="{2DF9907A-8253-4547-81E6-844702C9AE74}" srcOrd="16" destOrd="0" presId="urn:microsoft.com/office/officeart/2008/layout/CircleAccentTimeline"/>
    <dgm:cxn modelId="{C7354C7F-9E65-4A8C-8B73-516A6F12393B}" type="presParOf" srcId="{40793669-9F76-422D-AD71-49FDBDC983B1}" destId="{E2E55DDF-8943-4DEC-81C4-958E5454CB63}" srcOrd="17" destOrd="0" presId="urn:microsoft.com/office/officeart/2008/layout/CircleAccentTimeline"/>
    <dgm:cxn modelId="{4E309B59-2CE5-4606-B29C-A8A33AC4903D}" type="presParOf" srcId="{40793669-9F76-422D-AD71-49FDBDC983B1}" destId="{71F5BABC-8150-4A0D-A93E-95EEA2A3959D}" srcOrd="18" destOrd="0" presId="urn:microsoft.com/office/officeart/2008/layout/CircleAccentTimeline"/>
    <dgm:cxn modelId="{FE88B721-0176-4274-8535-CE7F4EE42937}" type="presParOf" srcId="{71F5BABC-8150-4A0D-A93E-95EEA2A3959D}" destId="{23E8BB48-0F67-4DE3-A592-C6CA76AE4E82}" srcOrd="0" destOrd="0" presId="urn:microsoft.com/office/officeart/2008/layout/CircleAccentTimeline"/>
    <dgm:cxn modelId="{83EC5A25-CDCA-4A6D-91A2-6892873FE5F6}" type="presParOf" srcId="{71F5BABC-8150-4A0D-A93E-95EEA2A3959D}" destId="{7BFD5F07-6AF6-4A40-8DCA-8E26EBCB2346}" srcOrd="1" destOrd="0" presId="urn:microsoft.com/office/officeart/2008/layout/CircleAccentTimeline"/>
    <dgm:cxn modelId="{E495C40C-C969-43DB-A387-2FD359DA590A}" type="presParOf" srcId="{71F5BABC-8150-4A0D-A93E-95EEA2A3959D}" destId="{2A50AAC0-C5F0-4EAD-9F56-90EF1AF86821}" srcOrd="2" destOrd="0" presId="urn:microsoft.com/office/officeart/2008/layout/CircleAccentTimeline"/>
    <dgm:cxn modelId="{71610530-4B95-4517-9A4D-6D7B594AB2E5}" type="presParOf" srcId="{40793669-9F76-422D-AD71-49FDBDC983B1}" destId="{6F03181B-49B8-490C-91A0-B68C690389BB}" srcOrd="19" destOrd="0" presId="urn:microsoft.com/office/officeart/2008/layout/CircleAccentTimeline"/>
    <dgm:cxn modelId="{7A54D80B-93A4-4836-B0E6-7EF5E28D7DF4}" type="presParOf" srcId="{40793669-9F76-422D-AD71-49FDBDC983B1}" destId="{579A437E-1F53-42E8-AF43-64A18DF78465}" srcOrd="20" destOrd="0" presId="urn:microsoft.com/office/officeart/2008/layout/CircleAccentTimeline"/>
    <dgm:cxn modelId="{64E68E96-D783-4CDF-AD2B-5A1E31E795E4}" type="presParOf" srcId="{40793669-9F76-422D-AD71-49FDBDC983B1}" destId="{A3CB0BAE-6BFF-48B9-9BCA-209E3E975731}" srcOrd="21" destOrd="0" presId="urn:microsoft.com/office/officeart/2008/layout/CircleAccentTimeline"/>
    <dgm:cxn modelId="{C23F9F5C-F583-4ACB-A7B1-111B3D8A8B29}" type="presParOf" srcId="{A3CB0BAE-6BFF-48B9-9BCA-209E3E975731}" destId="{94D8E1F9-B7BC-47FA-82A5-7DAC9806B232}" srcOrd="0" destOrd="0" presId="urn:microsoft.com/office/officeart/2008/layout/CircleAccentTimeline"/>
    <dgm:cxn modelId="{2305143A-8BE2-4634-ADB8-C53C703E6C0D}" type="presParOf" srcId="{A3CB0BAE-6BFF-48B9-9BCA-209E3E975731}" destId="{FAA5A9E8-96C6-44B0-BAD0-040F4FA22C3C}" srcOrd="1" destOrd="0" presId="urn:microsoft.com/office/officeart/2008/layout/CircleAccentTimeline"/>
    <dgm:cxn modelId="{7DFE5B26-557C-4497-9B23-82550BC39F76}" type="presParOf" srcId="{A3CB0BAE-6BFF-48B9-9BCA-209E3E975731}" destId="{8C9AA4CE-73E7-43B0-B2BA-559A05D78FAE}" srcOrd="2" destOrd="0" presId="urn:microsoft.com/office/officeart/2008/layout/CircleAccentTimeline"/>
    <dgm:cxn modelId="{C4BC6586-8CFB-4DF8-9FFD-B51FD61A873B}" type="presParOf" srcId="{40793669-9F76-422D-AD71-49FDBDC983B1}" destId="{EE7F93E4-6959-41CE-9A01-73960FC072F3}" srcOrd="22" destOrd="0" presId="urn:microsoft.com/office/officeart/2008/layout/CircleAccentTimeline"/>
    <dgm:cxn modelId="{559BEDDC-AE3F-4359-8CE4-C267B33D4F63}" type="presParOf" srcId="{40793669-9F76-422D-AD71-49FDBDC983B1}" destId="{4B19502B-7860-48AA-90BB-6568668DDAFC}" srcOrd="23" destOrd="0" presId="urn:microsoft.com/office/officeart/2008/layout/CircleAccentTimeline"/>
    <dgm:cxn modelId="{38426FEC-D229-4D92-AD86-C219979ACF6B}" type="presParOf" srcId="{40793669-9F76-422D-AD71-49FDBDC983B1}" destId="{2922A737-036E-4FEC-AE97-3E6254C190C5}" srcOrd="24" destOrd="0" presId="urn:microsoft.com/office/officeart/2008/layout/CircleAccentTimeline"/>
    <dgm:cxn modelId="{718AEE90-D3F9-4D8A-9F71-7A8A80180FB2}" type="presParOf" srcId="{40793669-9F76-422D-AD71-49FDBDC983B1}" destId="{3C9F3BD3-4125-45D4-BD65-2A976BCDB2FB}" srcOrd="25" destOrd="0" presId="urn:microsoft.com/office/officeart/2008/layout/CircleAccentTimeline"/>
    <dgm:cxn modelId="{9015DBE3-6CAD-4582-A894-F313B26F79D0}" type="presParOf" srcId="{3C9F3BD3-4125-45D4-BD65-2A976BCDB2FB}" destId="{3A6AEFA8-172D-4EFA-94B0-BF37A2816433}" srcOrd="0" destOrd="0" presId="urn:microsoft.com/office/officeart/2008/layout/CircleAccentTimeline"/>
    <dgm:cxn modelId="{3DE676AA-F2AD-4EA2-AB31-DFA5AF55D098}" type="presParOf" srcId="{3C9F3BD3-4125-45D4-BD65-2A976BCDB2FB}" destId="{4A58DDB6-6A69-4703-B068-A40F63D8AEE1}" srcOrd="1" destOrd="0" presId="urn:microsoft.com/office/officeart/2008/layout/CircleAccentTimeline"/>
    <dgm:cxn modelId="{10A5EE38-1129-42A9-8D2C-450DB58555C3}" type="presParOf" srcId="{3C9F3BD3-4125-45D4-BD65-2A976BCDB2FB}" destId="{93CC52FF-C502-4483-8F74-32CCB55CE31A}" srcOrd="2" destOrd="0" presId="urn:microsoft.com/office/officeart/2008/layout/CircleAccentTimeline"/>
    <dgm:cxn modelId="{B2C85EAC-81D3-4A91-BC15-23D9C967FA62}" type="presParOf" srcId="{40793669-9F76-422D-AD71-49FDBDC983B1}" destId="{F754C50C-BDF6-4554-A1D3-73D62FF0EA1E}" srcOrd="26" destOrd="0" presId="urn:microsoft.com/office/officeart/2008/layout/CircleAccentTimeline"/>
    <dgm:cxn modelId="{10A6F047-4EFD-4537-AE6B-E14F42337A45}" type="presParOf" srcId="{40793669-9F76-422D-AD71-49FDBDC983B1}" destId="{8D39C4CC-DE90-471A-85E1-B232AC34F381}" srcOrd="27" destOrd="0" presId="urn:microsoft.com/office/officeart/2008/layout/CircleAccentTimeline"/>
    <dgm:cxn modelId="{F05B0187-31A8-4407-AAE7-6668437FAC9A}" type="presParOf" srcId="{40793669-9F76-422D-AD71-49FDBDC983B1}" destId="{91621229-BD26-4DA8-9D48-B350D3C51791}" srcOrd="28" destOrd="0" presId="urn:microsoft.com/office/officeart/2008/layout/CircleAccentTimeline"/>
    <dgm:cxn modelId="{C9CBA855-2B63-42AC-9792-BF2D405C4DD3}" type="presParOf" srcId="{91621229-BD26-4DA8-9D48-B350D3C51791}" destId="{6357CA24-E515-489C-8458-A70749F87758}" srcOrd="0" destOrd="0" presId="urn:microsoft.com/office/officeart/2008/layout/CircleAccentTimeline"/>
    <dgm:cxn modelId="{92042208-F6F6-4BBD-8826-0F9CF9503ED7}" type="presParOf" srcId="{91621229-BD26-4DA8-9D48-B350D3C51791}" destId="{5E79A25B-1E62-48B9-8801-41BA0048A439}" srcOrd="1" destOrd="0" presId="urn:microsoft.com/office/officeart/2008/layout/CircleAccentTimeline"/>
    <dgm:cxn modelId="{0CA60D73-9627-49AF-8A7B-BA482B201B22}" type="presParOf" srcId="{91621229-BD26-4DA8-9D48-B350D3C51791}" destId="{CA9B2FDD-11C2-40FC-9635-780F56D7B523}" srcOrd="2" destOrd="0" presId="urn:microsoft.com/office/officeart/2008/layout/CircleAccentTimeline"/>
    <dgm:cxn modelId="{D5B79162-AE2C-4E83-A861-A3B749692EE9}" type="presParOf" srcId="{40793669-9F76-422D-AD71-49FDBDC983B1}" destId="{E9A97859-F721-4438-A3C3-7F7A5C218368}" srcOrd="29" destOrd="0" presId="urn:microsoft.com/office/officeart/2008/layout/CircleAccentTimeline"/>
    <dgm:cxn modelId="{F4A3A178-8D1E-43BF-B526-C9B037C2A6F1}" type="presParOf" srcId="{40793669-9F76-422D-AD71-49FDBDC983B1}" destId="{1190D463-47B8-4C80-AB49-47F8F93DC9D1}" srcOrd="30" destOrd="0" presId="urn:microsoft.com/office/officeart/2008/layout/CircleAccentTimeline"/>
    <dgm:cxn modelId="{82B9286B-6DCB-403E-A246-0B9A893B7679}" type="presParOf" srcId="{40793669-9F76-422D-AD71-49FDBDC983B1}" destId="{CC9AEA88-818E-40E9-9469-A9F6E1D99C53}" srcOrd="31" destOrd="0" presId="urn:microsoft.com/office/officeart/2008/layout/CircleAccentTimeline"/>
    <dgm:cxn modelId="{81CD679D-B550-4BD2-A92E-3A92196B6AA8}" type="presParOf" srcId="{40793669-9F76-422D-AD71-49FDBDC983B1}" destId="{A6582D9B-BCE9-4AC6-B268-7E12D8B2399A}" srcOrd="32" destOrd="0" presId="urn:microsoft.com/office/officeart/2008/layout/CircleAccentTimeline"/>
    <dgm:cxn modelId="{596BA0BD-E621-4207-A037-994E5FCF6486}" type="presParOf" srcId="{A6582D9B-BCE9-4AC6-B268-7E12D8B2399A}" destId="{7B0BE03A-D52E-4774-9DDD-2B37BF65BAB4}" srcOrd="0" destOrd="0" presId="urn:microsoft.com/office/officeart/2008/layout/CircleAccentTimeline"/>
    <dgm:cxn modelId="{66130A51-56F9-4E47-B537-52380BDA243B}" type="presParOf" srcId="{A6582D9B-BCE9-4AC6-B268-7E12D8B2399A}" destId="{13F4E78E-88BE-4C7B-B7C5-42D3D728283C}" srcOrd="1" destOrd="0" presId="urn:microsoft.com/office/officeart/2008/layout/CircleAccentTimeline"/>
    <dgm:cxn modelId="{38CC3B35-4BB9-4F49-BC73-CEF24BB8B31B}" type="presParOf" srcId="{A6582D9B-BCE9-4AC6-B268-7E12D8B2399A}" destId="{7CB9B564-4F9B-48B6-BD7B-F44BD949B54A}" srcOrd="2" destOrd="0" presId="urn:microsoft.com/office/officeart/2008/layout/CircleAccentTimeline"/>
    <dgm:cxn modelId="{D40BDBA8-B382-46F6-A59A-028D8D25F211}" type="presParOf" srcId="{40793669-9F76-422D-AD71-49FDBDC983B1}" destId="{047152E3-F411-49DE-A9E8-7FD3B1BB413A}" srcOrd="33" destOrd="0" presId="urn:microsoft.com/office/officeart/2008/layout/CircleAccentTimeline"/>
    <dgm:cxn modelId="{8295DE96-BAD8-4ACB-9234-32B48EA650A0}" type="presParOf" srcId="{40793669-9F76-422D-AD71-49FDBDC983B1}" destId="{15E9E1CC-38F2-435D-A026-6758F398E7E1}" srcOrd="3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EA2C8-2452-4890-BD9C-0D3F2E2F67DA}" type="doc">
      <dgm:prSet loTypeId="urn:microsoft.com/office/officeart/2005/8/layout/chevron1" loCatId="process" qsTypeId="urn:microsoft.com/office/officeart/2005/8/quickstyle/simple1" qsCatId="simple" csTypeId="urn:microsoft.com/office/officeart/2005/8/colors/accent4_5" csCatId="accent4" phldr="1"/>
      <dgm:spPr/>
    </dgm:pt>
    <dgm:pt modelId="{817D8677-BE9B-4C65-8976-7FA4D55E293E}">
      <dgm:prSet phldrT="[Szöveg]" custT="1"/>
      <dgm:spPr/>
      <dgm:t>
        <a:bodyPr/>
        <a:lstStyle/>
        <a:p>
          <a:r>
            <a:rPr lang="hu-HU" sz="2000" dirty="0" smtClean="0"/>
            <a:t>Rendszeres </a:t>
          </a:r>
          <a:r>
            <a:rPr lang="hu-HU" sz="2000" dirty="0" err="1" smtClean="0"/>
            <a:t>UHCs</a:t>
          </a:r>
          <a:r>
            <a:rPr lang="hu-HU" sz="2000" dirty="0" smtClean="0"/>
            <a:t> találkozók </a:t>
          </a:r>
          <a:endParaRPr lang="en-GB" sz="2000" dirty="0"/>
        </a:p>
      </dgm:t>
    </dgm:pt>
    <dgm:pt modelId="{B051B5BE-0D81-4D00-8B14-5C6B456B70A4}" type="parTrans" cxnId="{CF7EF15D-2F36-428E-9498-1FC4938322B7}">
      <dgm:prSet/>
      <dgm:spPr/>
      <dgm:t>
        <a:bodyPr/>
        <a:lstStyle/>
        <a:p>
          <a:endParaRPr lang="en-GB"/>
        </a:p>
      </dgm:t>
    </dgm:pt>
    <dgm:pt modelId="{FE59C8E6-FCE3-4BFC-BA5B-D493AE62E74D}" type="sibTrans" cxnId="{CF7EF15D-2F36-428E-9498-1FC4938322B7}">
      <dgm:prSet/>
      <dgm:spPr/>
      <dgm:t>
        <a:bodyPr/>
        <a:lstStyle/>
        <a:p>
          <a:endParaRPr lang="en-GB"/>
        </a:p>
      </dgm:t>
    </dgm:pt>
    <dgm:pt modelId="{9CE74FA3-F353-4263-AE87-A5566FEE7FA5}" type="pres">
      <dgm:prSet presAssocID="{5D5EA2C8-2452-4890-BD9C-0D3F2E2F67DA}" presName="Name0" presStyleCnt="0">
        <dgm:presLayoutVars>
          <dgm:dir/>
          <dgm:animLvl val="lvl"/>
          <dgm:resizeHandles val="exact"/>
        </dgm:presLayoutVars>
      </dgm:prSet>
      <dgm:spPr/>
    </dgm:pt>
    <dgm:pt modelId="{2FCD5A64-437F-4673-BEF9-3111F0A1358A}" type="pres">
      <dgm:prSet presAssocID="{817D8677-BE9B-4C65-8976-7FA4D55E293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DC1C42-CF29-43B5-8E77-147EE69A125B}" type="presOf" srcId="{5D5EA2C8-2452-4890-BD9C-0D3F2E2F67DA}" destId="{9CE74FA3-F353-4263-AE87-A5566FEE7FA5}" srcOrd="0" destOrd="0" presId="urn:microsoft.com/office/officeart/2005/8/layout/chevron1"/>
    <dgm:cxn modelId="{CF7EF15D-2F36-428E-9498-1FC4938322B7}" srcId="{5D5EA2C8-2452-4890-BD9C-0D3F2E2F67DA}" destId="{817D8677-BE9B-4C65-8976-7FA4D55E293E}" srcOrd="0" destOrd="0" parTransId="{B051B5BE-0D81-4D00-8B14-5C6B456B70A4}" sibTransId="{FE59C8E6-FCE3-4BFC-BA5B-D493AE62E74D}"/>
    <dgm:cxn modelId="{18B7DA79-2364-4890-937B-372E7D58727C}" type="presOf" srcId="{817D8677-BE9B-4C65-8976-7FA4D55E293E}" destId="{2FCD5A64-437F-4673-BEF9-3111F0A1358A}" srcOrd="0" destOrd="0" presId="urn:microsoft.com/office/officeart/2005/8/layout/chevron1"/>
    <dgm:cxn modelId="{78AFEEE0-020F-4A4D-AB5F-F72EDCF32F01}" type="presParOf" srcId="{9CE74FA3-F353-4263-AE87-A5566FEE7FA5}" destId="{2FCD5A64-437F-4673-BEF9-3111F0A1358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5A045-8D0B-46DE-8FC8-713BECE2CED4}">
      <dsp:nvSpPr>
        <dsp:cNvPr id="0" name=""/>
        <dsp:cNvSpPr/>
      </dsp:nvSpPr>
      <dsp:spPr>
        <a:xfrm>
          <a:off x="1906" y="1673897"/>
          <a:ext cx="998678" cy="998678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B9B05-6C1D-4C34-822C-C57F97B2FA18}">
      <dsp:nvSpPr>
        <dsp:cNvPr id="0" name=""/>
        <dsp:cNvSpPr/>
      </dsp:nvSpPr>
      <dsp:spPr>
        <a:xfrm rot="17700000">
          <a:off x="353796" y="859770"/>
          <a:ext cx="1241468" cy="59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noProof="0" dirty="0" smtClean="0">
              <a:solidFill>
                <a:schemeClr val="tx1"/>
              </a:solidFill>
            </a:rPr>
            <a:t>Előkészítés </a:t>
          </a:r>
          <a:endParaRPr lang="en-US" sz="1600" kern="1200" noProof="0" dirty="0">
            <a:solidFill>
              <a:schemeClr val="tx1"/>
            </a:solidFill>
          </a:endParaRPr>
        </a:p>
      </dsp:txBody>
      <dsp:txXfrm>
        <a:off x="353796" y="859770"/>
        <a:ext cx="1241468" cy="598291"/>
      </dsp:txXfrm>
    </dsp:sp>
    <dsp:sp modelId="{D57A7B8E-F873-411F-BC1A-CB5B6111C5A2}">
      <dsp:nvSpPr>
        <dsp:cNvPr id="0" name=""/>
        <dsp:cNvSpPr/>
      </dsp:nvSpPr>
      <dsp:spPr>
        <a:xfrm>
          <a:off x="1075809" y="1914048"/>
          <a:ext cx="518377" cy="5183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383E1-8FD8-4A24-A12F-C4C84E380C99}">
      <dsp:nvSpPr>
        <dsp:cNvPr id="0" name=""/>
        <dsp:cNvSpPr/>
      </dsp:nvSpPr>
      <dsp:spPr>
        <a:xfrm rot="17700000">
          <a:off x="461862" y="263554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i="0" kern="1200" noProof="0" dirty="0" smtClean="0">
              <a:solidFill>
                <a:schemeClr val="tx1"/>
              </a:solidFill>
            </a:rPr>
            <a:t>Start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smtClean="0">
              <a:solidFill>
                <a:schemeClr val="tx1"/>
              </a:solidFill>
            </a:rPr>
            <a:t>Birmingham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>
        <a:off x="461862" y="2635547"/>
        <a:ext cx="1073928" cy="517808"/>
      </dsp:txXfrm>
    </dsp:sp>
    <dsp:sp modelId="{2C07EF1A-AEB1-4B3E-8AC6-D3C8A26E319A}">
      <dsp:nvSpPr>
        <dsp:cNvPr id="0" name=""/>
        <dsp:cNvSpPr/>
      </dsp:nvSpPr>
      <dsp:spPr>
        <a:xfrm rot="17700000">
          <a:off x="1134205" y="119311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4FBFC-3055-43B9-B541-3DE39644307F}">
      <dsp:nvSpPr>
        <dsp:cNvPr id="0" name=""/>
        <dsp:cNvSpPr/>
      </dsp:nvSpPr>
      <dsp:spPr>
        <a:xfrm>
          <a:off x="1669411" y="1673897"/>
          <a:ext cx="998678" cy="998678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7BFE9-24C6-405C-B49C-C43E96ED6D56}">
      <dsp:nvSpPr>
        <dsp:cNvPr id="0" name=""/>
        <dsp:cNvSpPr/>
      </dsp:nvSpPr>
      <dsp:spPr>
        <a:xfrm rot="17700000">
          <a:off x="2021300" y="859770"/>
          <a:ext cx="1241468" cy="59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noProof="0" dirty="0" smtClean="0">
              <a:solidFill>
                <a:schemeClr val="tx1"/>
              </a:solidFill>
            </a:rPr>
            <a:t>Önértékelés </a:t>
          </a:r>
        </a:p>
      </dsp:txBody>
      <dsp:txXfrm>
        <a:off x="2021300" y="859770"/>
        <a:ext cx="1241468" cy="598291"/>
      </dsp:txXfrm>
    </dsp:sp>
    <dsp:sp modelId="{87A0E1D1-EE02-4606-8205-D5B3F7199CDC}">
      <dsp:nvSpPr>
        <dsp:cNvPr id="0" name=""/>
        <dsp:cNvSpPr/>
      </dsp:nvSpPr>
      <dsp:spPr>
        <a:xfrm>
          <a:off x="2743313" y="1914048"/>
          <a:ext cx="518377" cy="51837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2DBEB-6767-46FE-B52D-D284D30D0DED}">
      <dsp:nvSpPr>
        <dsp:cNvPr id="0" name=""/>
        <dsp:cNvSpPr/>
      </dsp:nvSpPr>
      <dsp:spPr>
        <a:xfrm rot="17700000">
          <a:off x="2129366" y="263554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i="0" kern="1200" noProof="0" dirty="0" smtClean="0">
              <a:solidFill>
                <a:schemeClr val="tx1"/>
              </a:solidFill>
            </a:rPr>
            <a:t>Bakancs tábor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i="0" kern="1200" noProof="0" dirty="0" err="1" smtClean="0">
              <a:solidFill>
                <a:schemeClr val="tx1"/>
              </a:solidFill>
            </a:rPr>
            <a:t>Liepaja</a:t>
          </a:r>
          <a:endParaRPr lang="en-US" sz="1600" b="1" i="0" kern="1200" noProof="0" dirty="0">
            <a:solidFill>
              <a:schemeClr val="tx1"/>
            </a:solidFill>
          </a:endParaRPr>
        </a:p>
      </dsp:txBody>
      <dsp:txXfrm>
        <a:off x="2129366" y="2635547"/>
        <a:ext cx="1073928" cy="517808"/>
      </dsp:txXfrm>
    </dsp:sp>
    <dsp:sp modelId="{2FB0F582-F51D-4747-99B9-6D9B45E822E4}">
      <dsp:nvSpPr>
        <dsp:cNvPr id="0" name=""/>
        <dsp:cNvSpPr/>
      </dsp:nvSpPr>
      <dsp:spPr>
        <a:xfrm rot="17700000">
          <a:off x="2801709" y="119311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CB1AD-7315-44AA-9BE0-2DD5F8860A1C}">
      <dsp:nvSpPr>
        <dsp:cNvPr id="0" name=""/>
        <dsp:cNvSpPr/>
      </dsp:nvSpPr>
      <dsp:spPr>
        <a:xfrm>
          <a:off x="3336915" y="1673897"/>
          <a:ext cx="998678" cy="998678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F9FFD-7CBA-454D-81DF-8FF6C3D0FDEE}">
      <dsp:nvSpPr>
        <dsp:cNvPr id="0" name=""/>
        <dsp:cNvSpPr/>
      </dsp:nvSpPr>
      <dsp:spPr>
        <a:xfrm rot="17700000">
          <a:off x="3700024" y="835709"/>
          <a:ext cx="1219028" cy="64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noProof="0" dirty="0" smtClean="0">
              <a:solidFill>
                <a:schemeClr val="tx1"/>
              </a:solidFill>
            </a:rPr>
            <a:t>Mély-merülések</a:t>
          </a:r>
          <a:endParaRPr lang="en-US" sz="1600" kern="1200" noProof="0" dirty="0">
            <a:solidFill>
              <a:schemeClr val="tx1"/>
            </a:solidFill>
          </a:endParaRPr>
        </a:p>
      </dsp:txBody>
      <dsp:txXfrm>
        <a:off x="3700024" y="835709"/>
        <a:ext cx="1219028" cy="646414"/>
      </dsp:txXfrm>
    </dsp:sp>
    <dsp:sp modelId="{23E8BB48-0F67-4DE3-A592-C6CA76AE4E82}">
      <dsp:nvSpPr>
        <dsp:cNvPr id="0" name=""/>
        <dsp:cNvSpPr/>
      </dsp:nvSpPr>
      <dsp:spPr>
        <a:xfrm>
          <a:off x="4427883" y="1914048"/>
          <a:ext cx="518377" cy="51837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5F07-6AF6-4A40-8DCA-8E26EBCB2346}">
      <dsp:nvSpPr>
        <dsp:cNvPr id="0" name=""/>
        <dsp:cNvSpPr/>
      </dsp:nvSpPr>
      <dsp:spPr>
        <a:xfrm rot="17700000">
          <a:off x="3813936" y="263554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smtClean="0">
              <a:solidFill>
                <a:schemeClr val="tx1"/>
              </a:solidFill>
            </a:rPr>
            <a:t>Félidős 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err="1" smtClean="0">
              <a:solidFill>
                <a:schemeClr val="tx1"/>
              </a:solidFill>
            </a:rPr>
            <a:t>Rieti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>
        <a:off x="3813936" y="2635547"/>
        <a:ext cx="1073928" cy="517808"/>
      </dsp:txXfrm>
    </dsp:sp>
    <dsp:sp modelId="{2A50AAC0-C5F0-4EAD-9F56-90EF1AF86821}">
      <dsp:nvSpPr>
        <dsp:cNvPr id="0" name=""/>
        <dsp:cNvSpPr/>
      </dsp:nvSpPr>
      <dsp:spPr>
        <a:xfrm rot="17700000">
          <a:off x="4486279" y="119311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E1F9-B7BC-47FA-82A5-7DAC9806B232}">
      <dsp:nvSpPr>
        <dsp:cNvPr id="0" name=""/>
        <dsp:cNvSpPr/>
      </dsp:nvSpPr>
      <dsp:spPr>
        <a:xfrm>
          <a:off x="5021484" y="1673897"/>
          <a:ext cx="998678" cy="998678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5A9E8-96C6-44B0-BAD0-040F4FA22C3C}">
      <dsp:nvSpPr>
        <dsp:cNvPr id="0" name=""/>
        <dsp:cNvSpPr/>
      </dsp:nvSpPr>
      <dsp:spPr>
        <a:xfrm rot="17700000">
          <a:off x="5373374" y="859770"/>
          <a:ext cx="1241468" cy="59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noProof="0" dirty="0" smtClean="0">
              <a:solidFill>
                <a:schemeClr val="tx1"/>
              </a:solidFill>
            </a:rPr>
            <a:t>Integrált Akcióterv munkaközi  </a:t>
          </a:r>
          <a:endParaRPr lang="en-US" sz="1600" kern="1200" noProof="0" dirty="0">
            <a:solidFill>
              <a:schemeClr val="tx1"/>
            </a:solidFill>
          </a:endParaRPr>
        </a:p>
      </dsp:txBody>
      <dsp:txXfrm>
        <a:off x="5373374" y="859770"/>
        <a:ext cx="1241468" cy="598291"/>
      </dsp:txXfrm>
    </dsp:sp>
    <dsp:sp modelId="{3A6AEFA8-172D-4EFA-94B0-BF37A2816433}">
      <dsp:nvSpPr>
        <dsp:cNvPr id="0" name=""/>
        <dsp:cNvSpPr/>
      </dsp:nvSpPr>
      <dsp:spPr>
        <a:xfrm>
          <a:off x="6095387" y="1914048"/>
          <a:ext cx="518377" cy="51837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8DDB6-6A69-4703-B068-A40F63D8AEE1}">
      <dsp:nvSpPr>
        <dsp:cNvPr id="0" name=""/>
        <dsp:cNvSpPr/>
      </dsp:nvSpPr>
      <dsp:spPr>
        <a:xfrm rot="17700000">
          <a:off x="5481440" y="263554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smtClean="0">
              <a:solidFill>
                <a:schemeClr val="tx1"/>
              </a:solidFill>
            </a:rPr>
            <a:t>Hajrá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smtClean="0">
              <a:solidFill>
                <a:schemeClr val="tx1"/>
              </a:solidFill>
            </a:rPr>
            <a:t>Budapest </a:t>
          </a:r>
          <a:r>
            <a:rPr lang="en-US" sz="1600" b="1" kern="1200" noProof="0" dirty="0" smtClean="0">
              <a:solidFill>
                <a:schemeClr val="tx1"/>
              </a:solidFill>
            </a:rPr>
            <a:t> 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>
        <a:off x="5481440" y="2635547"/>
        <a:ext cx="1073928" cy="517808"/>
      </dsp:txXfrm>
    </dsp:sp>
    <dsp:sp modelId="{93CC52FF-C502-4483-8F74-32CCB55CE31A}">
      <dsp:nvSpPr>
        <dsp:cNvPr id="0" name=""/>
        <dsp:cNvSpPr/>
      </dsp:nvSpPr>
      <dsp:spPr>
        <a:xfrm rot="17700000">
          <a:off x="6153783" y="119311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7CA24-E515-489C-8458-A70749F87758}">
      <dsp:nvSpPr>
        <dsp:cNvPr id="0" name=""/>
        <dsp:cNvSpPr/>
      </dsp:nvSpPr>
      <dsp:spPr>
        <a:xfrm>
          <a:off x="6688989" y="1673897"/>
          <a:ext cx="998678" cy="998678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9A25B-1E62-48B9-8801-41BA0048A439}">
      <dsp:nvSpPr>
        <dsp:cNvPr id="0" name=""/>
        <dsp:cNvSpPr/>
      </dsp:nvSpPr>
      <dsp:spPr>
        <a:xfrm rot="17700000">
          <a:off x="7040878" y="859770"/>
          <a:ext cx="1241468" cy="59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noProof="0" dirty="0" smtClean="0">
              <a:solidFill>
                <a:schemeClr val="tx1"/>
              </a:solidFill>
            </a:rPr>
            <a:t>Integrált Akcióterv véglegesítése </a:t>
          </a:r>
          <a:endParaRPr lang="en-US" sz="1600" kern="1200" noProof="0" dirty="0">
            <a:solidFill>
              <a:schemeClr val="tx1"/>
            </a:solidFill>
          </a:endParaRPr>
        </a:p>
      </dsp:txBody>
      <dsp:txXfrm>
        <a:off x="7040878" y="859770"/>
        <a:ext cx="1241468" cy="598291"/>
      </dsp:txXfrm>
    </dsp:sp>
    <dsp:sp modelId="{7B0BE03A-D52E-4774-9DDD-2B37BF65BAB4}">
      <dsp:nvSpPr>
        <dsp:cNvPr id="0" name=""/>
        <dsp:cNvSpPr/>
      </dsp:nvSpPr>
      <dsp:spPr>
        <a:xfrm>
          <a:off x="7762892" y="1914048"/>
          <a:ext cx="518377" cy="51837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4E78E-88BE-4C7B-B7C5-42D3D728283C}">
      <dsp:nvSpPr>
        <dsp:cNvPr id="0" name=""/>
        <dsp:cNvSpPr/>
      </dsp:nvSpPr>
      <dsp:spPr>
        <a:xfrm rot="17700000">
          <a:off x="7148944" y="263554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err="1" smtClean="0">
              <a:solidFill>
                <a:schemeClr val="tx1"/>
              </a:solidFill>
            </a:rPr>
            <a:t>Finish</a:t>
          </a:r>
          <a:endParaRPr lang="hu-HU" sz="1600" b="1" kern="1200" noProof="0" dirty="0" smtClean="0">
            <a:solidFill>
              <a:schemeClr val="tx1"/>
            </a:solidFill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noProof="0" dirty="0" err="1" smtClean="0">
              <a:solidFill>
                <a:schemeClr val="tx1"/>
              </a:solidFill>
            </a:rPr>
            <a:t>Loulé</a:t>
          </a:r>
          <a:endParaRPr lang="en-US" sz="1600" b="1" kern="1200" noProof="0" dirty="0">
            <a:solidFill>
              <a:schemeClr val="tx1"/>
            </a:solidFill>
          </a:endParaRPr>
        </a:p>
      </dsp:txBody>
      <dsp:txXfrm>
        <a:off x="7148944" y="2635547"/>
        <a:ext cx="1073928" cy="517808"/>
      </dsp:txXfrm>
    </dsp:sp>
    <dsp:sp modelId="{7CB9B564-4F9B-48B6-BD7B-F44BD949B54A}">
      <dsp:nvSpPr>
        <dsp:cNvPr id="0" name=""/>
        <dsp:cNvSpPr/>
      </dsp:nvSpPr>
      <dsp:spPr>
        <a:xfrm rot="17700000">
          <a:off x="7821287" y="1193117"/>
          <a:ext cx="1073928" cy="5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D5A64-437F-4673-BEF9-3111F0A1358A}">
      <dsp:nvSpPr>
        <dsp:cNvPr id="0" name=""/>
        <dsp:cNvSpPr/>
      </dsp:nvSpPr>
      <dsp:spPr>
        <a:xfrm>
          <a:off x="4219" y="0"/>
          <a:ext cx="8632645" cy="470992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Rendszeres </a:t>
          </a:r>
          <a:r>
            <a:rPr lang="hu-HU" sz="2000" kern="1200" dirty="0" err="1" smtClean="0"/>
            <a:t>UHCs</a:t>
          </a:r>
          <a:r>
            <a:rPr lang="hu-HU" sz="2000" kern="1200" dirty="0" smtClean="0"/>
            <a:t> találkozók </a:t>
          </a:r>
          <a:endParaRPr lang="en-GB" sz="2000" kern="1200" dirty="0"/>
        </a:p>
      </dsp:txBody>
      <dsp:txXfrm>
        <a:off x="239715" y="0"/>
        <a:ext cx="8161653" cy="47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2750" cy="498475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E68E7-8F2B-43F6-9C12-2097A7F95FE7}" type="datetimeFigureOut">
              <a:rPr lang="fr-FR"/>
              <a:pPr>
                <a:defRPr/>
              </a:pPr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2750" cy="498475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25" y="9442450"/>
            <a:ext cx="2952750" cy="498475"/>
          </a:xfrm>
          <a:prstGeom prst="rect">
            <a:avLst/>
          </a:prstGeom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4341E0-54AB-4388-AE02-473B12A80C7C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58920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2750" cy="498475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116525-6363-491C-8E99-D51CA6407759}" type="datetimeFigureOut">
              <a:rPr lang="fr-FR"/>
              <a:pPr>
                <a:defRPr/>
              </a:pPr>
              <a:t>15/12/2016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605" tIns="45802" rIns="91605" bIns="4580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2750" cy="498475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25" y="9442450"/>
            <a:ext cx="2952750" cy="498475"/>
          </a:xfrm>
          <a:prstGeom prst="rect">
            <a:avLst/>
          </a:prstGeom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3F49C9-C0A4-4A28-B353-7C235528EAFC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899500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40179A-3301-4330-91DA-52DDA8365C9A}" type="slidenum">
              <a:rPr lang="fr-FR" altLang="hu-HU" smtClean="0">
                <a:latin typeface="Calibri" pitchFamily="34" charset="0"/>
              </a:rPr>
              <a:pPr/>
              <a:t>1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6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10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2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11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5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12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04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13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2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1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endParaRPr lang="hu-HU" altLang="hu-HU" dirty="0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3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hu-HU" altLang="hu-HU" dirty="0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9B18A6-052B-4DCF-94D5-B53DB420B530}" type="slidenum">
              <a:rPr lang="fr-FR" altLang="hu-HU" smtClean="0">
                <a:latin typeface="Calibri" pitchFamily="34" charset="0"/>
              </a:rPr>
              <a:pPr/>
              <a:t>4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/>
              <a:t>We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will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discuss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two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ways</a:t>
            </a:r>
            <a:r>
              <a:rPr lang="hu-HU" altLang="hu-HU" baseline="0" dirty="0"/>
              <a:t>: </a:t>
            </a:r>
            <a:r>
              <a:rPr lang="hu-HU" altLang="hu-HU" baseline="0" dirty="0" err="1"/>
              <a:t>onece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is </a:t>
            </a:r>
            <a:r>
              <a:rPr lang="hu-HU" altLang="hu-HU" baseline="0" dirty="0" err="1"/>
              <a:t>presented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application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form</a:t>
            </a:r>
            <a:r>
              <a:rPr lang="hu-HU" altLang="hu-HU" baseline="0" dirty="0"/>
              <a:t>, and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sequence</a:t>
            </a:r>
            <a:r>
              <a:rPr lang="hu-HU" altLang="hu-HU" baseline="0" dirty="0"/>
              <a:t> of </a:t>
            </a:r>
            <a:r>
              <a:rPr lang="hu-HU" altLang="hu-HU" baseline="0" dirty="0" err="1"/>
              <a:t>activities</a:t>
            </a:r>
            <a:endParaRPr lang="hu-HU" altLang="hu-HU" dirty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5</a:t>
            </a:fld>
            <a:endParaRPr lang="fr-FR" alt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4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/>
              <a:t>We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will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discuss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two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ways</a:t>
            </a:r>
            <a:r>
              <a:rPr lang="hu-HU" altLang="hu-HU" baseline="0" dirty="0"/>
              <a:t>: </a:t>
            </a:r>
            <a:r>
              <a:rPr lang="hu-HU" altLang="hu-HU" baseline="0" dirty="0" err="1"/>
              <a:t>onece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is </a:t>
            </a:r>
            <a:r>
              <a:rPr lang="hu-HU" altLang="hu-HU" baseline="0" dirty="0" err="1"/>
              <a:t>presented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application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form</a:t>
            </a:r>
            <a:r>
              <a:rPr lang="hu-HU" altLang="hu-HU" baseline="0" dirty="0"/>
              <a:t>, and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sequence</a:t>
            </a:r>
            <a:r>
              <a:rPr lang="hu-HU" altLang="hu-HU" baseline="0" dirty="0"/>
              <a:t> of </a:t>
            </a:r>
            <a:r>
              <a:rPr lang="hu-HU" altLang="hu-HU" baseline="0" dirty="0" err="1"/>
              <a:t>activities</a:t>
            </a:r>
            <a:endParaRPr lang="hu-HU" altLang="hu-HU" dirty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6</a:t>
            </a:fld>
            <a:endParaRPr lang="fr-FR" alt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2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/>
              <a:t>We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will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discuss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two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ways</a:t>
            </a:r>
            <a:r>
              <a:rPr lang="hu-HU" altLang="hu-HU" baseline="0" dirty="0"/>
              <a:t>: </a:t>
            </a:r>
            <a:r>
              <a:rPr lang="hu-HU" altLang="hu-HU" baseline="0" dirty="0" err="1"/>
              <a:t>onece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is </a:t>
            </a:r>
            <a:r>
              <a:rPr lang="hu-HU" altLang="hu-HU" baseline="0" dirty="0" err="1"/>
              <a:t>presented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application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form</a:t>
            </a:r>
            <a:r>
              <a:rPr lang="hu-HU" altLang="hu-HU" baseline="0" dirty="0"/>
              <a:t>, and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sequence</a:t>
            </a:r>
            <a:r>
              <a:rPr lang="hu-HU" altLang="hu-HU" baseline="0" dirty="0"/>
              <a:t> of </a:t>
            </a:r>
            <a:r>
              <a:rPr lang="hu-HU" altLang="hu-HU" baseline="0" dirty="0" err="1"/>
              <a:t>activities</a:t>
            </a:r>
            <a:endParaRPr lang="hu-HU" altLang="hu-HU" dirty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7</a:t>
            </a:fld>
            <a:endParaRPr lang="fr-FR" alt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7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/>
              <a:t>We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will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discuss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two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ways</a:t>
            </a:r>
            <a:r>
              <a:rPr lang="hu-HU" altLang="hu-HU" baseline="0" dirty="0"/>
              <a:t>: </a:t>
            </a:r>
            <a:r>
              <a:rPr lang="hu-HU" altLang="hu-HU" baseline="0" dirty="0" err="1"/>
              <a:t>onece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as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it</a:t>
            </a:r>
            <a:r>
              <a:rPr lang="hu-HU" altLang="hu-HU" baseline="0" dirty="0"/>
              <a:t> is </a:t>
            </a:r>
            <a:r>
              <a:rPr lang="hu-HU" altLang="hu-HU" baseline="0" dirty="0" err="1"/>
              <a:t>presented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in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application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form</a:t>
            </a:r>
            <a:r>
              <a:rPr lang="hu-HU" altLang="hu-HU" baseline="0" dirty="0"/>
              <a:t>, and </a:t>
            </a:r>
            <a:r>
              <a:rPr lang="hu-HU" altLang="hu-HU" baseline="0" dirty="0" err="1"/>
              <a:t>the</a:t>
            </a:r>
            <a:r>
              <a:rPr lang="hu-HU" altLang="hu-HU" baseline="0" dirty="0"/>
              <a:t> </a:t>
            </a:r>
            <a:r>
              <a:rPr lang="hu-HU" altLang="hu-HU" baseline="0" dirty="0" err="1"/>
              <a:t>sequence</a:t>
            </a:r>
            <a:r>
              <a:rPr lang="hu-HU" altLang="hu-HU" baseline="0" dirty="0"/>
              <a:t> of </a:t>
            </a:r>
            <a:r>
              <a:rPr lang="hu-HU" altLang="hu-HU" baseline="0" dirty="0" err="1"/>
              <a:t>activities</a:t>
            </a:r>
            <a:endParaRPr lang="hu-HU" altLang="hu-HU" dirty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8</a:t>
            </a:fld>
            <a:endParaRPr lang="fr-FR" alt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85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err="1" smtClean="0"/>
              <a:t>We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will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discuss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two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ways</a:t>
            </a:r>
            <a:r>
              <a:rPr lang="hu-HU" altLang="hu-HU" baseline="0" dirty="0" smtClean="0"/>
              <a:t>: </a:t>
            </a:r>
            <a:r>
              <a:rPr lang="hu-HU" altLang="hu-HU" baseline="0" dirty="0" err="1" smtClean="0"/>
              <a:t>onece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as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it</a:t>
            </a:r>
            <a:r>
              <a:rPr lang="hu-HU" altLang="hu-HU" baseline="0" dirty="0" smtClean="0"/>
              <a:t> is </a:t>
            </a:r>
            <a:r>
              <a:rPr lang="hu-HU" altLang="hu-HU" baseline="0" dirty="0" err="1" smtClean="0"/>
              <a:t>presented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in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application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form</a:t>
            </a:r>
            <a:r>
              <a:rPr lang="hu-HU" altLang="hu-HU" baseline="0" dirty="0" smtClean="0"/>
              <a:t>, and </a:t>
            </a:r>
            <a:r>
              <a:rPr lang="hu-HU" altLang="hu-HU" baseline="0" dirty="0" err="1" smtClean="0"/>
              <a:t>the</a:t>
            </a:r>
            <a:r>
              <a:rPr lang="hu-HU" altLang="hu-HU" baseline="0" dirty="0" smtClean="0"/>
              <a:t> </a:t>
            </a:r>
            <a:r>
              <a:rPr lang="hu-HU" altLang="hu-HU" baseline="0" dirty="0" err="1" smtClean="0"/>
              <a:t>sequence</a:t>
            </a:r>
            <a:r>
              <a:rPr lang="hu-HU" altLang="hu-HU" baseline="0" dirty="0" smtClean="0"/>
              <a:t> of </a:t>
            </a:r>
            <a:r>
              <a:rPr lang="hu-HU" altLang="hu-HU" baseline="0" dirty="0" err="1" smtClean="0"/>
              <a:t>activities</a:t>
            </a:r>
            <a:r>
              <a:rPr lang="hu-HU" altLang="hu-HU" baseline="0" dirty="0" smtClean="0"/>
              <a:t> </a:t>
            </a:r>
          </a:p>
          <a:p>
            <a:r>
              <a:rPr lang="hu-HU" altLang="hu-HU" dirty="0" smtClean="0"/>
              <a:t>http://zoldkalauz.hu/gyermek-ter </a:t>
            </a:r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B4E1CE-4569-471C-BCEE-4C3756ADD34A}" type="slidenum">
              <a:rPr lang="fr-FR" altLang="hu-HU" smtClean="0">
                <a:latin typeface="Calibri" pitchFamily="34" charset="0"/>
              </a:rPr>
              <a:pPr/>
              <a:t>9</a:t>
            </a:fld>
            <a:endParaRPr lang="fr-FR" altLang="hu-H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9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7112000" y="5600700"/>
          <a:ext cx="19240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r:id="rId3" imgW="9723810" imgH="4315427" progId="">
                  <p:embed/>
                </p:oleObj>
              </mc:Choice>
              <mc:Fallback>
                <p:oleObj r:id="rId3" imgW="9723810" imgH="4315427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14" t="10101" r="5098" b="10101"/>
                      <a:stretch>
                        <a:fillRect/>
                      </a:stretch>
                    </p:blipFill>
                    <p:spPr bwMode="auto">
                      <a:xfrm>
                        <a:off x="7112000" y="5600700"/>
                        <a:ext cx="1924050" cy="792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/>
          <a:stretch>
            <a:fillRect/>
          </a:stretch>
        </p:blipFill>
        <p:spPr bwMode="auto">
          <a:xfrm>
            <a:off x="0" y="5516563"/>
            <a:ext cx="11620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54000"/>
            <a:ext cx="68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12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7112000" y="5600700"/>
          <a:ext cx="19240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4" imgW="9723810" imgH="4315427" progId="">
                  <p:embed/>
                </p:oleObj>
              </mc:Choice>
              <mc:Fallback>
                <p:oleObj r:id="rId4" imgW="9723810" imgH="4315427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14" t="10101" r="5098" b="10101"/>
                      <a:stretch>
                        <a:fillRect/>
                      </a:stretch>
                    </p:blipFill>
                    <p:spPr bwMode="auto">
                      <a:xfrm>
                        <a:off x="7112000" y="5600700"/>
                        <a:ext cx="1924050" cy="7921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Imag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/>
          <a:stretch>
            <a:fillRect/>
          </a:stretch>
        </p:blipFill>
        <p:spPr bwMode="auto">
          <a:xfrm>
            <a:off x="0" y="5516563"/>
            <a:ext cx="11620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oneTexte 11"/>
          <p:cNvSpPr txBox="1">
            <a:spLocks noChangeArrowheads="1"/>
          </p:cNvSpPr>
          <p:nvPr/>
        </p:nvSpPr>
        <p:spPr bwMode="auto">
          <a:xfrm>
            <a:off x="467544" y="2203991"/>
            <a:ext cx="84249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hu-HU" sz="2400" b="1" dirty="0" smtClean="0">
                <a:latin typeface="Verdana" pitchFamily="34" charset="0"/>
              </a:rPr>
              <a:t>Vital Cities</a:t>
            </a:r>
            <a:r>
              <a:rPr lang="hu-HU" altLang="hu-HU" sz="2400" b="1" dirty="0">
                <a:latin typeface="Verdana" pitchFamily="34" charset="0"/>
              </a:rPr>
              <a:t> </a:t>
            </a:r>
            <a:r>
              <a:rPr lang="hu-HU" altLang="hu-HU" sz="2400" b="1" dirty="0" smtClean="0">
                <a:latin typeface="Verdana" pitchFamily="34" charset="0"/>
              </a:rPr>
              <a:t>- </a:t>
            </a:r>
            <a:r>
              <a:rPr lang="hu-HU" altLang="hu-HU" sz="2400" b="1" dirty="0" err="1" smtClean="0">
                <a:latin typeface="Verdana" pitchFamily="34" charset="0"/>
              </a:rPr>
              <a:t>Bp</a:t>
            </a:r>
            <a:r>
              <a:rPr lang="hu-HU" altLang="hu-HU" sz="2400" b="1" dirty="0" smtClean="0">
                <a:latin typeface="Verdana" pitchFamily="34" charset="0"/>
              </a:rPr>
              <a:t> XIII. kerület</a:t>
            </a:r>
          </a:p>
          <a:p>
            <a:pPr algn="ctr" eaLnBrk="1" hangingPunct="1"/>
            <a:r>
              <a:rPr lang="hu-HU" altLang="hu-HU" sz="2400" b="1" dirty="0" smtClean="0">
                <a:latin typeface="Verdana" pitchFamily="34" charset="0"/>
              </a:rPr>
              <a:t>Bemutatkozás </a:t>
            </a:r>
            <a:endParaRPr lang="en-US" altLang="hu-HU" sz="2400" b="1" dirty="0" smtClean="0">
              <a:latin typeface="Verdana" pitchFamily="34" charset="0"/>
            </a:endParaRPr>
          </a:p>
          <a:p>
            <a:pPr algn="ctr" eaLnBrk="1" hangingPunct="1"/>
            <a:r>
              <a:rPr lang="hu-HU" altLang="hu-HU" sz="2000" dirty="0" smtClean="0">
                <a:latin typeface="Verdana" pitchFamily="34" charset="0"/>
              </a:rPr>
              <a:t> </a:t>
            </a:r>
          </a:p>
          <a:p>
            <a:pPr algn="ctr" eaLnBrk="1" hangingPunct="1"/>
            <a:r>
              <a:rPr lang="hu-HU" altLang="hu-HU" sz="2000" dirty="0" smtClean="0">
                <a:latin typeface="Verdana" pitchFamily="34" charset="0"/>
              </a:rPr>
              <a:t>2016.12.14.</a:t>
            </a:r>
          </a:p>
        </p:txBody>
      </p:sp>
      <p:pic>
        <p:nvPicPr>
          <p:cNvPr id="4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12" y="5336041"/>
            <a:ext cx="2454920" cy="10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Budapest </a:t>
            </a:r>
            <a:r>
              <a:rPr lang="hu-HU" altLang="hu-HU" sz="2400" dirty="0" err="1" smtClean="0">
                <a:solidFill>
                  <a:schemeClr val="bg1"/>
                </a:solidFill>
                <a:latin typeface="Verdana" pitchFamily="34" charset="0"/>
              </a:rPr>
              <a:t>Urbact</a:t>
            </a:r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 Helyi Csoport </a:t>
            </a: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1043608" y="1733907"/>
            <a:ext cx="770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defRPr/>
            </a:pPr>
            <a:r>
              <a:rPr lang="hu-HU" altLang="hu-HU" sz="1600" b="1" dirty="0" smtClean="0">
                <a:latin typeface="Verdana" pitchFamily="34" charset="0"/>
              </a:rPr>
              <a:t>A </a:t>
            </a:r>
            <a:r>
              <a:rPr lang="hu-HU" altLang="hu-HU" sz="1600" b="1" dirty="0" err="1" smtClean="0">
                <a:latin typeface="Verdana" pitchFamily="34" charset="0"/>
              </a:rPr>
              <a:t>workshopok</a:t>
            </a:r>
            <a:r>
              <a:rPr lang="hu-HU" altLang="hu-HU" sz="1600" b="1" dirty="0" smtClean="0">
                <a:latin typeface="Verdana" pitchFamily="34" charset="0"/>
              </a:rPr>
              <a:t> keretében megszólításra kerülő érintettek  </a:t>
            </a:r>
            <a:endParaRPr lang="en-GB" altLang="hu-HU" sz="1600" b="1" dirty="0">
              <a:latin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defRPr/>
            </a:pPr>
            <a:endParaRPr lang="en-GB" altLang="hu-HU" sz="1600" b="1" dirty="0"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11760" y="2595923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Sportegyesületek, klubok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Szakmai és civil szerveztek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Oktatási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nevelési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intézetek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Cégek, vállalkozások 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URBACT III – VITAL CITIES </a:t>
            </a: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323528" y="1250710"/>
            <a:ext cx="84969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defRPr/>
            </a:pPr>
            <a:r>
              <a:rPr lang="hu-HU" altLang="hu-HU" sz="1600" b="1" dirty="0" err="1" smtClean="0">
                <a:latin typeface="Verdana" pitchFamily="34" charset="0"/>
              </a:rPr>
              <a:t>Workshopok</a:t>
            </a:r>
            <a:r>
              <a:rPr lang="hu-HU" altLang="hu-HU" sz="1600" b="1" dirty="0" smtClean="0">
                <a:latin typeface="Verdana" pitchFamily="34" charset="0"/>
              </a:rPr>
              <a:t> menetrendje</a:t>
            </a:r>
          </a:p>
          <a:p>
            <a:pPr marL="285750" indent="-285750" algn="ctr" eaLnBrk="1" hangingPunct="1">
              <a:lnSpc>
                <a:spcPct val="150000"/>
              </a:lnSpc>
              <a:defRPr/>
            </a:pPr>
            <a:endParaRPr lang="hu-HU" altLang="hu-HU" sz="1600" b="1" dirty="0" smtClean="0">
              <a:latin typeface="Verdana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eriod"/>
              <a:defRPr/>
            </a:pPr>
            <a:r>
              <a:rPr lang="hu-HU" altLang="hu-HU" sz="1600" dirty="0" smtClean="0">
                <a:latin typeface="Verdana" pitchFamily="34" charset="0"/>
              </a:rPr>
              <a:t>Az </a:t>
            </a:r>
            <a:r>
              <a:rPr lang="hu-HU" altLang="hu-HU" sz="1600" dirty="0" err="1" smtClean="0">
                <a:latin typeface="Verdana" pitchFamily="34" charset="0"/>
              </a:rPr>
              <a:t>Urbact</a:t>
            </a:r>
            <a:r>
              <a:rPr lang="hu-HU" altLang="hu-HU" sz="1600" dirty="0" smtClean="0">
                <a:latin typeface="Verdana" pitchFamily="34" charset="0"/>
              </a:rPr>
              <a:t> Program bemutatása (10’) </a:t>
            </a:r>
            <a:r>
              <a:rPr lang="hu-HU" altLang="hu-HU" sz="1600" dirty="0" err="1" smtClean="0">
                <a:latin typeface="Verdana" pitchFamily="34" charset="0"/>
              </a:rPr>
              <a:t>Böhönyey</a:t>
            </a:r>
            <a:r>
              <a:rPr lang="hu-HU" altLang="hu-HU" sz="1600" dirty="0" smtClean="0">
                <a:latin typeface="Verdana" pitchFamily="34" charset="0"/>
              </a:rPr>
              <a:t> Ágnes HBH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  <a:defRPr/>
            </a:pPr>
            <a:r>
              <a:rPr lang="hu-HU" altLang="hu-HU" sz="1600" dirty="0" err="1" smtClean="0">
                <a:latin typeface="Verdana" pitchFamily="34" charset="0"/>
              </a:rPr>
              <a:t>Vital</a:t>
            </a:r>
            <a:r>
              <a:rPr lang="hu-HU" altLang="hu-HU" sz="1600" dirty="0" smtClean="0">
                <a:latin typeface="Verdana" pitchFamily="34" charset="0"/>
              </a:rPr>
              <a:t> </a:t>
            </a:r>
            <a:r>
              <a:rPr lang="hu-HU" altLang="hu-HU" sz="1600" dirty="0" err="1" smtClean="0">
                <a:latin typeface="Verdana" pitchFamily="34" charset="0"/>
              </a:rPr>
              <a:t>Cities</a:t>
            </a:r>
            <a:r>
              <a:rPr lang="hu-HU" altLang="hu-HU" sz="1600" dirty="0" smtClean="0">
                <a:latin typeface="Verdana" pitchFamily="34" charset="0"/>
              </a:rPr>
              <a:t> project összefoglaló (10’) Gábor Péter XIII. Ker </a:t>
            </a:r>
            <a:r>
              <a:rPr lang="hu-HU" altLang="hu-HU" sz="1600" dirty="0" err="1" smtClean="0">
                <a:latin typeface="Verdana" pitchFamily="34" charset="0"/>
              </a:rPr>
              <a:t>Közsz</a:t>
            </a:r>
            <a:r>
              <a:rPr lang="hu-HU" altLang="hu-HU" sz="1600" dirty="0" smtClean="0">
                <a:latin typeface="Verdana" pitchFamily="34" charset="0"/>
              </a:rPr>
              <a:t>. 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  <a:defRPr/>
            </a:pPr>
            <a:r>
              <a:rPr lang="hu-HU" altLang="hu-HU" sz="1600" dirty="0" err="1" smtClean="0">
                <a:latin typeface="Verdana" pitchFamily="34" charset="0"/>
              </a:rPr>
              <a:t>Birmingham-i</a:t>
            </a:r>
            <a:r>
              <a:rPr lang="hu-HU" altLang="hu-HU" sz="1600" dirty="0" smtClean="0">
                <a:latin typeface="Verdana" pitchFamily="34" charset="0"/>
              </a:rPr>
              <a:t> tapasztalatok képekben (10’) Kastl Egon XIII. </a:t>
            </a:r>
            <a:r>
              <a:rPr lang="hu-HU" altLang="hu-HU" sz="1600" dirty="0" err="1" smtClean="0">
                <a:latin typeface="Verdana" pitchFamily="34" charset="0"/>
              </a:rPr>
              <a:t>Ker</a:t>
            </a:r>
            <a:r>
              <a:rPr lang="hu-HU" altLang="hu-HU" sz="1600" dirty="0" smtClean="0">
                <a:latin typeface="Verdana" pitchFamily="34" charset="0"/>
              </a:rPr>
              <a:t> </a:t>
            </a:r>
            <a:r>
              <a:rPr lang="hu-HU" altLang="hu-HU" sz="1600" dirty="0" err="1" smtClean="0">
                <a:latin typeface="Verdana" pitchFamily="34" charset="0"/>
              </a:rPr>
              <a:t>Közsz</a:t>
            </a:r>
            <a:r>
              <a:rPr lang="hu-HU" altLang="hu-HU" sz="1600" dirty="0" smtClean="0">
                <a:latin typeface="Verdana" pitchFamily="34" charset="0"/>
              </a:rPr>
              <a:t>.,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  <a:defRPr/>
            </a:pPr>
            <a:endParaRPr lang="hu-HU" altLang="hu-HU" sz="1600" dirty="0" smtClean="0">
              <a:latin typeface="Verdana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eriod"/>
              <a:defRPr/>
            </a:pPr>
            <a:r>
              <a:rPr lang="hu-HU" altLang="hu-HU" sz="1600" dirty="0" err="1" smtClean="0">
                <a:latin typeface="Verdana" pitchFamily="34" charset="0"/>
              </a:rPr>
              <a:t>Workshop</a:t>
            </a:r>
            <a:r>
              <a:rPr lang="hu-HU" altLang="hu-HU" sz="1600" dirty="0" smtClean="0">
                <a:latin typeface="Verdana" pitchFamily="34" charset="0"/>
              </a:rPr>
              <a:t> (90’) Meghívottak 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  <a:defRPr/>
            </a:pPr>
            <a:endParaRPr lang="hu-HU" altLang="hu-HU" sz="1600" dirty="0" smtClean="0">
              <a:latin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Meglévő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infrastruktúra, programok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koncepciók és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Társadalmi  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szempontok 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Finanszírozás, menedzsment,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innováció</a:t>
            </a:r>
            <a:r>
              <a:rPr lang="hu-HU" altLang="hu-HU" sz="2000" dirty="0">
                <a:solidFill>
                  <a:srgbClr val="002060"/>
                </a:solidFill>
                <a:latin typeface="Verdana" pitchFamily="34" charset="0"/>
              </a:rPr>
              <a:t>	</a:t>
            </a:r>
            <a:endParaRPr lang="hu-HU" altLang="hu-HU" sz="20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7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err="1" smtClean="0">
                <a:solidFill>
                  <a:schemeClr val="bg1"/>
                </a:solidFill>
                <a:latin typeface="Verdana" pitchFamily="34" charset="0"/>
              </a:rPr>
              <a:t>Workshop</a:t>
            </a:r>
            <a:endParaRPr lang="hu-HU" altLang="hu-HU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2926" y="2031661"/>
            <a:ext cx="8667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1" y="1260088"/>
            <a:ext cx="3193833" cy="42584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52" y="1592302"/>
            <a:ext cx="4792020" cy="35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err="1" smtClean="0">
                <a:solidFill>
                  <a:schemeClr val="bg1"/>
                </a:solidFill>
                <a:latin typeface="Verdana" pitchFamily="34" charset="0"/>
              </a:rPr>
              <a:t>Workshop</a:t>
            </a:r>
            <a:endParaRPr lang="hu-HU" altLang="hu-HU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399139" y="2852936"/>
            <a:ext cx="60752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/>
              <a:t>Köszönöm a figyelmet!</a:t>
            </a:r>
            <a:r>
              <a:rPr lang="hu-HU" sz="4400" dirty="0"/>
              <a:t> </a:t>
            </a:r>
          </a:p>
          <a:p>
            <a:pPr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URBACT III – VITAL CITIES </a:t>
            </a: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827584" y="1340768"/>
            <a:ext cx="77041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defRPr/>
            </a:pPr>
            <a:r>
              <a:rPr lang="hu-HU" altLang="hu-HU" sz="1600" dirty="0" smtClean="0">
                <a:latin typeface="Verdana" pitchFamily="34" charset="0"/>
              </a:rPr>
              <a:t>A VITAL CITIES projekt célja feltárni, hogy a </a:t>
            </a:r>
            <a:r>
              <a:rPr lang="hu-HU" altLang="hu-HU" sz="1600" b="1" dirty="0" smtClean="0">
                <a:latin typeface="Verdana" pitchFamily="34" charset="0"/>
              </a:rPr>
              <a:t>közterületek sportolási célú fejlesztésével</a:t>
            </a:r>
            <a:r>
              <a:rPr lang="hu-HU" altLang="hu-HU" sz="1600" dirty="0" smtClean="0">
                <a:latin typeface="Verdana" pitchFamily="34" charset="0"/>
              </a:rPr>
              <a:t>, új innovatív módszerek meghonosításával  hogyan segíthetjük, hogy a lakosok </a:t>
            </a:r>
            <a:r>
              <a:rPr lang="hu-HU" altLang="hu-HU" sz="1600" b="1" dirty="0" smtClean="0">
                <a:latin typeface="Verdana" pitchFamily="34" charset="0"/>
              </a:rPr>
              <a:t>fizikailag aktívabb, egészségesebb életmódot folytassanak.</a:t>
            </a:r>
          </a:p>
          <a:p>
            <a:pPr marL="285750" indent="-285750" algn="just" eaLnBrk="1" hangingPunct="1">
              <a:lnSpc>
                <a:spcPct val="150000"/>
              </a:lnSpc>
              <a:defRPr/>
            </a:pPr>
            <a:endParaRPr lang="hu-HU" altLang="hu-HU" sz="1600" dirty="0">
              <a:latin typeface="Verdana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defRPr/>
            </a:pPr>
            <a:r>
              <a:rPr lang="hu-HU" altLang="hu-HU" sz="1600" dirty="0" smtClean="0">
                <a:latin typeface="Verdana" pitchFamily="34" charset="0"/>
              </a:rPr>
              <a:t> Ugyancsak célja a programnak, hogy a közterületi tevékenységek, programok révén lakóhelyükhöz kötődő, </a:t>
            </a:r>
            <a:r>
              <a:rPr lang="hu-HU" altLang="hu-HU" sz="1600" b="1" dirty="0" smtClean="0">
                <a:latin typeface="Verdana" pitchFamily="34" charset="0"/>
              </a:rPr>
              <a:t>összetartóbb és befogadóbb</a:t>
            </a:r>
            <a:r>
              <a:rPr lang="hu-HU" altLang="hu-HU" sz="1600" dirty="0" smtClean="0">
                <a:latin typeface="Verdana" pitchFamily="34" charset="0"/>
              </a:rPr>
              <a:t> helyi közösségek jöjjenek létre. </a:t>
            </a:r>
          </a:p>
          <a:p>
            <a:pPr marL="285750" indent="-285750" algn="just" eaLnBrk="1" hangingPunct="1">
              <a:lnSpc>
                <a:spcPct val="150000"/>
              </a:lnSpc>
              <a:defRPr/>
            </a:pPr>
            <a:endParaRPr lang="hu-HU" altLang="hu-HU" sz="1600" dirty="0" smtClean="0">
              <a:latin typeface="Verdana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defRPr/>
            </a:pPr>
            <a:r>
              <a:rPr lang="hu-HU" altLang="hu-HU" sz="1600" dirty="0" smtClean="0">
                <a:latin typeface="Verdana" pitchFamily="34" charset="0"/>
              </a:rPr>
              <a:t>+1: Széleskörű </a:t>
            </a:r>
            <a:r>
              <a:rPr lang="hu-HU" altLang="hu-HU" sz="1600" dirty="0">
                <a:latin typeface="Verdana" pitchFamily="34" charset="0"/>
              </a:rPr>
              <a:t>társadalmi egyeztetéssel ajánlásokat fogalmazunk meg a </a:t>
            </a:r>
            <a:r>
              <a:rPr lang="hu-HU" altLang="hu-HU" sz="1600" b="1" dirty="0">
                <a:latin typeface="Verdana" pitchFamily="34" charset="0"/>
              </a:rPr>
              <a:t>kerületi sportstratégia 2019-ben esedékes felülvizsgálatához </a:t>
            </a:r>
          </a:p>
          <a:p>
            <a:pPr marL="285750" indent="-285750" algn="just" eaLnBrk="1" hangingPunct="1">
              <a:lnSpc>
                <a:spcPct val="150000"/>
              </a:lnSpc>
              <a:defRPr/>
            </a:pPr>
            <a:endParaRPr lang="en-GB" altLang="hu-HU" sz="1600" dirty="0">
              <a:latin typeface="Verdana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4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URBACT III – VITAL CITIES </a:t>
            </a: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590402"/>
            <a:ext cx="2809875" cy="38195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768" y="1667020"/>
            <a:ext cx="3591616" cy="42055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179388" y="188913"/>
            <a:ext cx="585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Projekt lebonyolítás folyamata </a:t>
            </a:r>
            <a:endParaRPr lang="en-US" altLang="hu-HU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8256406"/>
              </p:ext>
            </p:extLst>
          </p:nvPr>
        </p:nvGraphicFramePr>
        <p:xfrm>
          <a:off x="322263" y="1196752"/>
          <a:ext cx="882173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7521544"/>
              </p:ext>
            </p:extLst>
          </p:nvPr>
        </p:nvGraphicFramePr>
        <p:xfrm>
          <a:off x="323528" y="4797152"/>
          <a:ext cx="8641084" cy="47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59632" y="141277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2016. júl. </a:t>
            </a:r>
            <a:endParaRPr lang="hu-HU" sz="1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059832" y="1412776"/>
            <a:ext cx="1116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2016. nov. </a:t>
            </a:r>
            <a:endParaRPr lang="hu-HU" sz="1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156176" y="139829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2017. okt. </a:t>
            </a:r>
            <a:endParaRPr lang="hu-HU" sz="1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860031" y="1412776"/>
            <a:ext cx="111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2017. máj. </a:t>
            </a:r>
            <a:endParaRPr lang="hu-HU" sz="14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805216" y="1398289"/>
            <a:ext cx="1159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/>
              <a:t>2018. márc. </a:t>
            </a:r>
            <a:endParaRPr lang="hu-HU" sz="1400" b="1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BIRMINGHAM</a:t>
            </a:r>
            <a:endParaRPr lang="hu-HU" altLang="hu-HU" sz="24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en-US" altLang="hu-HU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2" y="1235810"/>
            <a:ext cx="3491880" cy="196418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35810"/>
            <a:ext cx="3491881" cy="19641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2" y="3339708"/>
            <a:ext cx="3487111" cy="1961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41575"/>
            <a:ext cx="3491881" cy="196418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BIRMINGHAM</a:t>
            </a:r>
            <a:endParaRPr lang="hu-HU" altLang="hu-HU" sz="24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en-US" altLang="hu-HU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02" y="1340768"/>
            <a:ext cx="3356764" cy="22322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384376" cy="22507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69" y="3666866"/>
            <a:ext cx="3544663" cy="199387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>
                <a:solidFill>
                  <a:schemeClr val="bg1"/>
                </a:solidFill>
                <a:latin typeface="Verdana" pitchFamily="34" charset="0"/>
              </a:rPr>
              <a:t>URBACT III – VITAL CITIES </a:t>
            </a:r>
          </a:p>
          <a:p>
            <a:pPr eaLnBrk="1" hangingPunct="1"/>
            <a:endParaRPr lang="en-US" altLang="hu-HU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58789"/>
            <a:ext cx="7558199" cy="42514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68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BIRMINGHAM</a:t>
            </a:r>
            <a:endParaRPr lang="hu-HU" altLang="hu-HU" sz="24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/>
            <a:endParaRPr lang="en-US" altLang="hu-HU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7" y="1340768"/>
            <a:ext cx="3763595" cy="211702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4831"/>
            <a:ext cx="3756371" cy="21129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09" y="3580852"/>
            <a:ext cx="3738439" cy="21028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5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0825" y="404813"/>
            <a:ext cx="568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chemeClr val="bg1"/>
                </a:solidFill>
                <a:latin typeface="Verdana" pitchFamily="34" charset="0"/>
              </a:rPr>
              <a:t>XIII. kerület</a:t>
            </a:r>
          </a:p>
          <a:p>
            <a:pPr eaLnBrk="1" hangingPunct="1"/>
            <a:endParaRPr lang="en-US" altLang="hu-HU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S:\3_Beszerzes_alatt_allo_munkak\IM_URBACT_VitalCities_Loulé\08_Communication\LOGO\VC LOGO FINAL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601744" cy="6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2926" y="2031661"/>
            <a:ext cx="8739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1907704" cy="472331"/>
          </a:xfrm>
          <a:prstGeom prst="rect">
            <a:avLst/>
          </a:prstGeom>
        </p:spPr>
      </p:pic>
      <p:pic>
        <p:nvPicPr>
          <p:cNvPr id="53250" name="Picture 2" descr="Képtalálat a következőre: „gyermek tér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67" y="1321545"/>
            <a:ext cx="5058689" cy="37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91679" y="521589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https://www.youtube.com/watch?v=NZBAhW5ExEA</a:t>
            </a:r>
          </a:p>
        </p:txBody>
      </p:sp>
    </p:spTree>
    <p:extLst>
      <p:ext uri="{BB962C8B-B14F-4D97-AF65-F5344CB8AC3E}">
        <p14:creationId xmlns:p14="http://schemas.microsoft.com/office/powerpoint/2010/main" val="40545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6442</TotalTime>
  <Words>496</Words>
  <Application>Microsoft Office PowerPoint</Application>
  <PresentationFormat>Diavetítés a képernyőre (4:3 oldalarány)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Thème Office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Datar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Majorné Vén Mariann</cp:lastModifiedBy>
  <cp:revision>263</cp:revision>
  <dcterms:created xsi:type="dcterms:W3CDTF">2015-09-18T11:28:39Z</dcterms:created>
  <dcterms:modified xsi:type="dcterms:W3CDTF">2016-12-15T14:25:58Z</dcterms:modified>
</cp:coreProperties>
</file>